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4" r:id="rId18"/>
    <p:sldId id="275" r:id="rId19"/>
    <p:sldId id="276" r:id="rId20"/>
    <p:sldId id="277" r:id="rId21"/>
    <p:sldId id="278" r:id="rId22"/>
    <p:sldId id="279" r:id="rId23"/>
    <p:sldId id="280"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6600CC"/>
    <a:srgbClr val="006600"/>
    <a:srgbClr val="E90D90"/>
    <a:srgbClr val="000000"/>
    <a:srgbClr val="663300"/>
    <a:srgbClr val="008000"/>
    <a:srgbClr val="6600FF"/>
    <a:srgbClr val="FF0066"/>
    <a:srgbClr val="000099"/>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Средний стиль 4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Средний стиль 4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6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BAE5E6-D273-4A48-9288-766C461AED48}"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ru-RU"/>
        </a:p>
      </dgm:t>
    </dgm:pt>
    <dgm:pt modelId="{40CE316B-E167-4C68-A93B-B2D77A87BCC4}">
      <dgm:prSet phldrT="[Текст]" custT="1"/>
      <dgm:spPr>
        <a:solidFill>
          <a:srgbClr val="00B0F0"/>
        </a:solidFill>
        <a:ln>
          <a:solidFill>
            <a:srgbClr val="0000CC"/>
          </a:solidFill>
        </a:ln>
      </dgm:spPr>
      <dgm:t>
        <a:bodyPr/>
        <a:lstStyle/>
        <a:p>
          <a:r>
            <a:rPr lang="en-US" sz="2000" dirty="0" smtClean="0"/>
            <a:t>Never</a:t>
          </a:r>
        </a:p>
        <a:p>
          <a:r>
            <a:rPr lang="en-US" sz="2000" dirty="0" smtClean="0"/>
            <a:t>0%</a:t>
          </a:r>
          <a:endParaRPr lang="ru-RU" sz="2000" dirty="0"/>
        </a:p>
      </dgm:t>
    </dgm:pt>
    <dgm:pt modelId="{C8BD7450-37D3-4184-86DE-645D9D5A551C}" type="parTrans" cxnId="{54595BE3-0BCD-4EC8-8B89-37AAA5B1D535}">
      <dgm:prSet/>
      <dgm:spPr/>
      <dgm:t>
        <a:bodyPr/>
        <a:lstStyle/>
        <a:p>
          <a:endParaRPr lang="ru-RU"/>
        </a:p>
      </dgm:t>
    </dgm:pt>
    <dgm:pt modelId="{09DEB78B-75B4-4381-A0F4-F7C58EBFCFA9}" type="sibTrans" cxnId="{54595BE3-0BCD-4EC8-8B89-37AAA5B1D535}">
      <dgm:prSet/>
      <dgm:spPr>
        <a:solidFill>
          <a:srgbClr val="FF0000"/>
        </a:solidFill>
      </dgm:spPr>
      <dgm:t>
        <a:bodyPr/>
        <a:lstStyle/>
        <a:p>
          <a:endParaRPr lang="ru-RU"/>
        </a:p>
      </dgm:t>
    </dgm:pt>
    <dgm:pt modelId="{04A47064-94E4-4E4F-884A-ABF3A6394310}">
      <dgm:prSet phldrT="[Текст]" custT="1"/>
      <dgm:spPr>
        <a:solidFill>
          <a:schemeClr val="accent1">
            <a:lumMod val="60000"/>
            <a:lumOff val="40000"/>
          </a:schemeClr>
        </a:solidFill>
        <a:ln>
          <a:solidFill>
            <a:srgbClr val="0000CC"/>
          </a:solidFill>
        </a:ln>
      </dgm:spPr>
      <dgm:t>
        <a:bodyPr/>
        <a:lstStyle/>
        <a:p>
          <a:pPr algn="l"/>
          <a:endParaRPr lang="en-US" sz="2000" dirty="0" smtClean="0"/>
        </a:p>
        <a:p>
          <a:pPr algn="l"/>
          <a:r>
            <a:rPr lang="en-US" sz="2000" dirty="0" smtClean="0"/>
            <a:t>Sometimes</a:t>
          </a:r>
          <a:endParaRPr lang="en-US" sz="2000" i="1" dirty="0" smtClean="0"/>
        </a:p>
        <a:p>
          <a:pPr algn="l"/>
          <a:r>
            <a:rPr lang="en-US" sz="2000" i="1" dirty="0" smtClean="0"/>
            <a:t>20%</a:t>
          </a:r>
          <a:endParaRPr lang="ru-RU" sz="2000" i="1" dirty="0"/>
        </a:p>
      </dgm:t>
    </dgm:pt>
    <dgm:pt modelId="{F34AC146-0F66-48DD-A860-E3E3E3467280}" type="parTrans" cxnId="{482E70FB-F770-4E6A-AC7F-428026C8AC0B}">
      <dgm:prSet/>
      <dgm:spPr/>
      <dgm:t>
        <a:bodyPr/>
        <a:lstStyle/>
        <a:p>
          <a:endParaRPr lang="ru-RU"/>
        </a:p>
      </dgm:t>
    </dgm:pt>
    <dgm:pt modelId="{29CDA006-D452-4D2A-BC70-3F84CEFD277D}" type="sibTrans" cxnId="{482E70FB-F770-4E6A-AC7F-428026C8AC0B}">
      <dgm:prSet/>
      <dgm:spPr>
        <a:solidFill>
          <a:srgbClr val="FF0000"/>
        </a:solidFill>
      </dgm:spPr>
      <dgm:t>
        <a:bodyPr/>
        <a:lstStyle/>
        <a:p>
          <a:endParaRPr lang="ru-RU"/>
        </a:p>
      </dgm:t>
    </dgm:pt>
    <dgm:pt modelId="{50DBBA78-A121-4F19-A307-6215BDE7888F}">
      <dgm:prSet phldrT="[Текст]" custT="1"/>
      <dgm:spPr>
        <a:solidFill>
          <a:srgbClr val="00B050"/>
        </a:solidFill>
        <a:ln>
          <a:solidFill>
            <a:srgbClr val="0000CC"/>
          </a:solidFill>
        </a:ln>
      </dgm:spPr>
      <dgm:t>
        <a:bodyPr/>
        <a:lstStyle/>
        <a:p>
          <a:r>
            <a:rPr lang="en-US" sz="2400" dirty="0" smtClean="0"/>
            <a:t>Often</a:t>
          </a:r>
          <a:endParaRPr lang="en-US" sz="2000" dirty="0" smtClean="0"/>
        </a:p>
        <a:p>
          <a:r>
            <a:rPr lang="en-US" sz="2000" dirty="0" smtClean="0"/>
            <a:t>60%</a:t>
          </a:r>
          <a:endParaRPr lang="ru-RU" sz="2000" dirty="0"/>
        </a:p>
      </dgm:t>
    </dgm:pt>
    <dgm:pt modelId="{472AFC1E-774D-46D9-A7F8-5267F841962F}" type="parTrans" cxnId="{0F76CCBE-8587-411B-996E-8C90988D6FD3}">
      <dgm:prSet/>
      <dgm:spPr/>
      <dgm:t>
        <a:bodyPr/>
        <a:lstStyle/>
        <a:p>
          <a:endParaRPr lang="ru-RU"/>
        </a:p>
      </dgm:t>
    </dgm:pt>
    <dgm:pt modelId="{92D081A4-5F35-4A03-BA9F-DE528E06F800}" type="sibTrans" cxnId="{0F76CCBE-8587-411B-996E-8C90988D6FD3}">
      <dgm:prSet/>
      <dgm:spPr>
        <a:solidFill>
          <a:srgbClr val="FF0000"/>
        </a:solidFill>
      </dgm:spPr>
      <dgm:t>
        <a:bodyPr/>
        <a:lstStyle/>
        <a:p>
          <a:endParaRPr lang="ru-RU"/>
        </a:p>
      </dgm:t>
    </dgm:pt>
    <dgm:pt modelId="{664D235B-1916-446A-94FE-65959738F26F}">
      <dgm:prSet phldrT="[Текст]" custT="1"/>
      <dgm:spPr>
        <a:solidFill>
          <a:srgbClr val="E90D90"/>
        </a:solidFill>
        <a:ln>
          <a:solidFill>
            <a:srgbClr val="0000CC"/>
          </a:solidFill>
        </a:ln>
      </dgm:spPr>
      <dgm:t>
        <a:bodyPr/>
        <a:lstStyle/>
        <a:p>
          <a:r>
            <a:rPr lang="en-US" sz="2000" dirty="0" smtClean="0"/>
            <a:t>Usually</a:t>
          </a:r>
        </a:p>
        <a:p>
          <a:r>
            <a:rPr lang="en-US" sz="2000" dirty="0" smtClean="0"/>
            <a:t>70%</a:t>
          </a:r>
          <a:endParaRPr lang="ru-RU" sz="2000" dirty="0"/>
        </a:p>
      </dgm:t>
    </dgm:pt>
    <dgm:pt modelId="{71F967A7-A2DA-4613-BFDE-2C0DC477B7B9}" type="parTrans" cxnId="{D9C02F9E-80C6-445E-A6E3-910BE9E8420B}">
      <dgm:prSet/>
      <dgm:spPr/>
      <dgm:t>
        <a:bodyPr/>
        <a:lstStyle/>
        <a:p>
          <a:endParaRPr lang="ru-RU"/>
        </a:p>
      </dgm:t>
    </dgm:pt>
    <dgm:pt modelId="{D884D453-7DC5-4380-A0A0-21BC3C8311EA}" type="sibTrans" cxnId="{D9C02F9E-80C6-445E-A6E3-910BE9E8420B}">
      <dgm:prSet/>
      <dgm:spPr>
        <a:solidFill>
          <a:srgbClr val="FF0000"/>
        </a:solidFill>
      </dgm:spPr>
      <dgm:t>
        <a:bodyPr/>
        <a:lstStyle/>
        <a:p>
          <a:endParaRPr lang="ru-RU"/>
        </a:p>
      </dgm:t>
    </dgm:pt>
    <dgm:pt modelId="{AA2AA9DD-D82E-4AB4-8D4B-5F238BC5CBD0}">
      <dgm:prSet phldrT="[Текст]" custT="1"/>
      <dgm:spPr>
        <a:gradFill flip="none" rotWithShape="0">
          <a:gsLst>
            <a:gs pos="0">
              <a:schemeClr val="accent1">
                <a:hueOff val="0"/>
                <a:satOff val="0"/>
                <a:lumOff val="0"/>
                <a:shade val="30000"/>
                <a:satMod val="115000"/>
              </a:schemeClr>
            </a:gs>
            <a:gs pos="50000">
              <a:schemeClr val="accent1">
                <a:hueOff val="0"/>
                <a:satOff val="0"/>
                <a:lumOff val="0"/>
                <a:shade val="67500"/>
                <a:satMod val="115000"/>
              </a:schemeClr>
            </a:gs>
            <a:gs pos="100000">
              <a:schemeClr val="accent1">
                <a:hueOff val="0"/>
                <a:satOff val="0"/>
                <a:lumOff val="0"/>
                <a:shade val="100000"/>
                <a:satMod val="115000"/>
              </a:schemeClr>
            </a:gs>
          </a:gsLst>
          <a:path path="circle">
            <a:fillToRect l="50000" t="50000" r="50000" b="50000"/>
          </a:path>
          <a:tileRect/>
        </a:gradFill>
        <a:ln>
          <a:solidFill>
            <a:srgbClr val="0000CC"/>
          </a:solidFill>
        </a:ln>
      </dgm:spPr>
      <dgm:t>
        <a:bodyPr/>
        <a:lstStyle/>
        <a:p>
          <a:r>
            <a:rPr lang="en-US" sz="2000" dirty="0" smtClean="0"/>
            <a:t>Always</a:t>
          </a:r>
        </a:p>
        <a:p>
          <a:r>
            <a:rPr lang="en-US" sz="2000" dirty="0" smtClean="0"/>
            <a:t>100%</a:t>
          </a:r>
          <a:endParaRPr lang="ru-RU" sz="2000" dirty="0"/>
        </a:p>
      </dgm:t>
    </dgm:pt>
    <dgm:pt modelId="{22DFC34C-A8DD-468D-BD99-F0D428C18867}" type="parTrans" cxnId="{067FBE99-267F-4A46-B627-B8E3C88C3A6D}">
      <dgm:prSet/>
      <dgm:spPr/>
      <dgm:t>
        <a:bodyPr/>
        <a:lstStyle/>
        <a:p>
          <a:endParaRPr lang="ru-RU"/>
        </a:p>
      </dgm:t>
    </dgm:pt>
    <dgm:pt modelId="{85D8F4F9-0ACD-47ED-B27E-793D935F5CF7}" type="sibTrans" cxnId="{067FBE99-267F-4A46-B627-B8E3C88C3A6D}">
      <dgm:prSet/>
      <dgm:spPr>
        <a:solidFill>
          <a:srgbClr val="FF0000"/>
        </a:solidFill>
      </dgm:spPr>
      <dgm:t>
        <a:bodyPr/>
        <a:lstStyle/>
        <a:p>
          <a:endParaRPr lang="ru-RU"/>
        </a:p>
      </dgm:t>
    </dgm:pt>
    <dgm:pt modelId="{B0A59CF3-66A6-475B-A413-E98E2B8176D1}" type="pres">
      <dgm:prSet presAssocID="{C4BAE5E6-D273-4A48-9288-766C461AED48}" presName="cycle" presStyleCnt="0">
        <dgm:presLayoutVars>
          <dgm:dir/>
          <dgm:resizeHandles val="exact"/>
        </dgm:presLayoutVars>
      </dgm:prSet>
      <dgm:spPr/>
      <dgm:t>
        <a:bodyPr/>
        <a:lstStyle/>
        <a:p>
          <a:endParaRPr lang="ru-RU"/>
        </a:p>
      </dgm:t>
    </dgm:pt>
    <dgm:pt modelId="{167A6DCB-7E73-48CE-B7AC-A1E4B8989A40}" type="pres">
      <dgm:prSet presAssocID="{40CE316B-E167-4C68-A93B-B2D77A87BCC4}" presName="node" presStyleLbl="node1" presStyleIdx="0" presStyleCnt="5" custScaleX="145540">
        <dgm:presLayoutVars>
          <dgm:bulletEnabled val="1"/>
        </dgm:presLayoutVars>
      </dgm:prSet>
      <dgm:spPr/>
      <dgm:t>
        <a:bodyPr/>
        <a:lstStyle/>
        <a:p>
          <a:endParaRPr lang="ru-RU"/>
        </a:p>
      </dgm:t>
    </dgm:pt>
    <dgm:pt modelId="{833D964C-51BA-4E32-B550-8D4BE17C33B9}" type="pres">
      <dgm:prSet presAssocID="{09DEB78B-75B4-4381-A0F4-F7C58EBFCFA9}" presName="sibTrans" presStyleLbl="sibTrans2D1" presStyleIdx="0" presStyleCnt="5"/>
      <dgm:spPr/>
      <dgm:t>
        <a:bodyPr/>
        <a:lstStyle/>
        <a:p>
          <a:endParaRPr lang="ru-RU"/>
        </a:p>
      </dgm:t>
    </dgm:pt>
    <dgm:pt modelId="{4C518BFB-709E-4086-8E41-B5476DF9B82D}" type="pres">
      <dgm:prSet presAssocID="{09DEB78B-75B4-4381-A0F4-F7C58EBFCFA9}" presName="connectorText" presStyleLbl="sibTrans2D1" presStyleIdx="0" presStyleCnt="5"/>
      <dgm:spPr/>
      <dgm:t>
        <a:bodyPr/>
        <a:lstStyle/>
        <a:p>
          <a:endParaRPr lang="ru-RU"/>
        </a:p>
      </dgm:t>
    </dgm:pt>
    <dgm:pt modelId="{1423CF70-D815-48FD-9B59-D9319287B277}" type="pres">
      <dgm:prSet presAssocID="{04A47064-94E4-4E4F-884A-ABF3A6394310}" presName="node" presStyleLbl="node1" presStyleIdx="1" presStyleCnt="5" custScaleX="148342">
        <dgm:presLayoutVars>
          <dgm:bulletEnabled val="1"/>
        </dgm:presLayoutVars>
      </dgm:prSet>
      <dgm:spPr/>
      <dgm:t>
        <a:bodyPr/>
        <a:lstStyle/>
        <a:p>
          <a:endParaRPr lang="ru-RU"/>
        </a:p>
      </dgm:t>
    </dgm:pt>
    <dgm:pt modelId="{CBB93B3C-E92E-4595-96FC-CABAA395748F}" type="pres">
      <dgm:prSet presAssocID="{29CDA006-D452-4D2A-BC70-3F84CEFD277D}" presName="sibTrans" presStyleLbl="sibTrans2D1" presStyleIdx="1" presStyleCnt="5"/>
      <dgm:spPr/>
      <dgm:t>
        <a:bodyPr/>
        <a:lstStyle/>
        <a:p>
          <a:endParaRPr lang="ru-RU"/>
        </a:p>
      </dgm:t>
    </dgm:pt>
    <dgm:pt modelId="{F0499DCA-C0AC-4958-A529-EE490AE4092E}" type="pres">
      <dgm:prSet presAssocID="{29CDA006-D452-4D2A-BC70-3F84CEFD277D}" presName="connectorText" presStyleLbl="sibTrans2D1" presStyleIdx="1" presStyleCnt="5"/>
      <dgm:spPr/>
      <dgm:t>
        <a:bodyPr/>
        <a:lstStyle/>
        <a:p>
          <a:endParaRPr lang="ru-RU"/>
        </a:p>
      </dgm:t>
    </dgm:pt>
    <dgm:pt modelId="{D424FAE1-F67A-4654-B678-EAA97F6DFAE7}" type="pres">
      <dgm:prSet presAssocID="{50DBBA78-A121-4F19-A307-6215BDE7888F}" presName="node" presStyleLbl="node1" presStyleIdx="2" presStyleCnt="5" custScaleX="166729" custRadScaleRad="119520" custRadScaleInc="-31542">
        <dgm:presLayoutVars>
          <dgm:bulletEnabled val="1"/>
        </dgm:presLayoutVars>
      </dgm:prSet>
      <dgm:spPr/>
      <dgm:t>
        <a:bodyPr/>
        <a:lstStyle/>
        <a:p>
          <a:endParaRPr lang="ru-RU"/>
        </a:p>
      </dgm:t>
    </dgm:pt>
    <dgm:pt modelId="{23754E44-A042-4369-B9A2-0DC9377A7796}" type="pres">
      <dgm:prSet presAssocID="{92D081A4-5F35-4A03-BA9F-DE528E06F800}" presName="sibTrans" presStyleLbl="sibTrans2D1" presStyleIdx="2" presStyleCnt="5"/>
      <dgm:spPr/>
      <dgm:t>
        <a:bodyPr/>
        <a:lstStyle/>
        <a:p>
          <a:endParaRPr lang="ru-RU"/>
        </a:p>
      </dgm:t>
    </dgm:pt>
    <dgm:pt modelId="{C56980D1-86E5-4907-8EBD-227FE9336C4B}" type="pres">
      <dgm:prSet presAssocID="{92D081A4-5F35-4A03-BA9F-DE528E06F800}" presName="connectorText" presStyleLbl="sibTrans2D1" presStyleIdx="2" presStyleCnt="5"/>
      <dgm:spPr/>
      <dgm:t>
        <a:bodyPr/>
        <a:lstStyle/>
        <a:p>
          <a:endParaRPr lang="ru-RU"/>
        </a:p>
      </dgm:t>
    </dgm:pt>
    <dgm:pt modelId="{C4C4C525-CAA6-4C9D-828E-20BB63B29D63}" type="pres">
      <dgm:prSet presAssocID="{664D235B-1916-446A-94FE-65959738F26F}" presName="node" presStyleLbl="node1" presStyleIdx="3" presStyleCnt="5" custScaleX="169606" custRadScaleRad="105461" custRadScaleInc="21678">
        <dgm:presLayoutVars>
          <dgm:bulletEnabled val="1"/>
        </dgm:presLayoutVars>
      </dgm:prSet>
      <dgm:spPr/>
      <dgm:t>
        <a:bodyPr/>
        <a:lstStyle/>
        <a:p>
          <a:endParaRPr lang="ru-RU"/>
        </a:p>
      </dgm:t>
    </dgm:pt>
    <dgm:pt modelId="{3AFF97B6-FB12-4738-AB14-0B3C22C2B35F}" type="pres">
      <dgm:prSet presAssocID="{D884D453-7DC5-4380-A0A0-21BC3C8311EA}" presName="sibTrans" presStyleLbl="sibTrans2D1" presStyleIdx="3" presStyleCnt="5"/>
      <dgm:spPr/>
      <dgm:t>
        <a:bodyPr/>
        <a:lstStyle/>
        <a:p>
          <a:endParaRPr lang="ru-RU"/>
        </a:p>
      </dgm:t>
    </dgm:pt>
    <dgm:pt modelId="{549F9E57-AA66-464F-B7EC-9D59F77A1B78}" type="pres">
      <dgm:prSet presAssocID="{D884D453-7DC5-4380-A0A0-21BC3C8311EA}" presName="connectorText" presStyleLbl="sibTrans2D1" presStyleIdx="3" presStyleCnt="5"/>
      <dgm:spPr/>
      <dgm:t>
        <a:bodyPr/>
        <a:lstStyle/>
        <a:p>
          <a:endParaRPr lang="ru-RU"/>
        </a:p>
      </dgm:t>
    </dgm:pt>
    <dgm:pt modelId="{6B40041D-6153-4052-ABA6-DDB250A07899}" type="pres">
      <dgm:prSet presAssocID="{AA2AA9DD-D82E-4AB4-8D4B-5F238BC5CBD0}" presName="node" presStyleLbl="node1" presStyleIdx="4" presStyleCnt="5" custScaleX="155539" custScaleY="106098">
        <dgm:presLayoutVars>
          <dgm:bulletEnabled val="1"/>
        </dgm:presLayoutVars>
      </dgm:prSet>
      <dgm:spPr/>
      <dgm:t>
        <a:bodyPr/>
        <a:lstStyle/>
        <a:p>
          <a:endParaRPr lang="ru-RU"/>
        </a:p>
      </dgm:t>
    </dgm:pt>
    <dgm:pt modelId="{2F89CBF2-880A-41FB-9831-B09FA23447E5}" type="pres">
      <dgm:prSet presAssocID="{85D8F4F9-0ACD-47ED-B27E-793D935F5CF7}" presName="sibTrans" presStyleLbl="sibTrans2D1" presStyleIdx="4" presStyleCnt="5"/>
      <dgm:spPr/>
      <dgm:t>
        <a:bodyPr/>
        <a:lstStyle/>
        <a:p>
          <a:endParaRPr lang="ru-RU"/>
        </a:p>
      </dgm:t>
    </dgm:pt>
    <dgm:pt modelId="{1303093E-ADC3-44FB-9157-E1464FF74091}" type="pres">
      <dgm:prSet presAssocID="{85D8F4F9-0ACD-47ED-B27E-793D935F5CF7}" presName="connectorText" presStyleLbl="sibTrans2D1" presStyleIdx="4" presStyleCnt="5"/>
      <dgm:spPr/>
      <dgm:t>
        <a:bodyPr/>
        <a:lstStyle/>
        <a:p>
          <a:endParaRPr lang="ru-RU"/>
        </a:p>
      </dgm:t>
    </dgm:pt>
  </dgm:ptLst>
  <dgm:cxnLst>
    <dgm:cxn modelId="{0F76CCBE-8587-411B-996E-8C90988D6FD3}" srcId="{C4BAE5E6-D273-4A48-9288-766C461AED48}" destId="{50DBBA78-A121-4F19-A307-6215BDE7888F}" srcOrd="2" destOrd="0" parTransId="{472AFC1E-774D-46D9-A7F8-5267F841962F}" sibTransId="{92D081A4-5F35-4A03-BA9F-DE528E06F800}"/>
    <dgm:cxn modelId="{D10CDE55-CF61-43B2-8F9F-A62ADA480E4E}" type="presOf" srcId="{40CE316B-E167-4C68-A93B-B2D77A87BCC4}" destId="{167A6DCB-7E73-48CE-B7AC-A1E4B8989A40}" srcOrd="0" destOrd="0" presId="urn:microsoft.com/office/officeart/2005/8/layout/cycle2"/>
    <dgm:cxn modelId="{C04FEB81-C841-4BD2-8E9A-75B2717DE875}" type="presOf" srcId="{85D8F4F9-0ACD-47ED-B27E-793D935F5CF7}" destId="{2F89CBF2-880A-41FB-9831-B09FA23447E5}" srcOrd="0" destOrd="0" presId="urn:microsoft.com/office/officeart/2005/8/layout/cycle2"/>
    <dgm:cxn modelId="{3C276A46-2460-4078-A96A-DA2E5AB3F256}" type="presOf" srcId="{09DEB78B-75B4-4381-A0F4-F7C58EBFCFA9}" destId="{833D964C-51BA-4E32-B550-8D4BE17C33B9}" srcOrd="0" destOrd="0" presId="urn:microsoft.com/office/officeart/2005/8/layout/cycle2"/>
    <dgm:cxn modelId="{067FBE99-267F-4A46-B627-B8E3C88C3A6D}" srcId="{C4BAE5E6-D273-4A48-9288-766C461AED48}" destId="{AA2AA9DD-D82E-4AB4-8D4B-5F238BC5CBD0}" srcOrd="4" destOrd="0" parTransId="{22DFC34C-A8DD-468D-BD99-F0D428C18867}" sibTransId="{85D8F4F9-0ACD-47ED-B27E-793D935F5CF7}"/>
    <dgm:cxn modelId="{5B76EBBA-B0B4-40DD-B923-0BE648793513}" type="presOf" srcId="{50DBBA78-A121-4F19-A307-6215BDE7888F}" destId="{D424FAE1-F67A-4654-B678-EAA97F6DFAE7}" srcOrd="0" destOrd="0" presId="urn:microsoft.com/office/officeart/2005/8/layout/cycle2"/>
    <dgm:cxn modelId="{09741B31-3FA2-497F-9DAE-033D6E5A647D}" type="presOf" srcId="{C4BAE5E6-D273-4A48-9288-766C461AED48}" destId="{B0A59CF3-66A6-475B-A413-E98E2B8176D1}" srcOrd="0" destOrd="0" presId="urn:microsoft.com/office/officeart/2005/8/layout/cycle2"/>
    <dgm:cxn modelId="{2A55F7B0-FD55-4402-BA1B-8A0C08AFF181}" type="presOf" srcId="{664D235B-1916-446A-94FE-65959738F26F}" destId="{C4C4C525-CAA6-4C9D-828E-20BB63B29D63}" srcOrd="0" destOrd="0" presId="urn:microsoft.com/office/officeart/2005/8/layout/cycle2"/>
    <dgm:cxn modelId="{D9C02F9E-80C6-445E-A6E3-910BE9E8420B}" srcId="{C4BAE5E6-D273-4A48-9288-766C461AED48}" destId="{664D235B-1916-446A-94FE-65959738F26F}" srcOrd="3" destOrd="0" parTransId="{71F967A7-A2DA-4613-BFDE-2C0DC477B7B9}" sibTransId="{D884D453-7DC5-4380-A0A0-21BC3C8311EA}"/>
    <dgm:cxn modelId="{EEF3552A-A002-4730-AFFD-2C17B9C81104}" type="presOf" srcId="{04A47064-94E4-4E4F-884A-ABF3A6394310}" destId="{1423CF70-D815-48FD-9B59-D9319287B277}" srcOrd="0" destOrd="0" presId="urn:microsoft.com/office/officeart/2005/8/layout/cycle2"/>
    <dgm:cxn modelId="{D30C7984-87D8-4093-BE5D-EC3C61EBD34C}" type="presOf" srcId="{29CDA006-D452-4D2A-BC70-3F84CEFD277D}" destId="{F0499DCA-C0AC-4958-A529-EE490AE4092E}" srcOrd="1" destOrd="0" presId="urn:microsoft.com/office/officeart/2005/8/layout/cycle2"/>
    <dgm:cxn modelId="{1B196D5D-0C3F-4399-AB1A-11F89294E7FB}" type="presOf" srcId="{AA2AA9DD-D82E-4AB4-8D4B-5F238BC5CBD0}" destId="{6B40041D-6153-4052-ABA6-DDB250A07899}" srcOrd="0" destOrd="0" presId="urn:microsoft.com/office/officeart/2005/8/layout/cycle2"/>
    <dgm:cxn modelId="{587F0C3A-556C-4244-A42C-31C3141E8F1E}" type="presOf" srcId="{85D8F4F9-0ACD-47ED-B27E-793D935F5CF7}" destId="{1303093E-ADC3-44FB-9157-E1464FF74091}" srcOrd="1" destOrd="0" presId="urn:microsoft.com/office/officeart/2005/8/layout/cycle2"/>
    <dgm:cxn modelId="{6CCB10B3-75F9-49DF-AE93-8F14BB584712}" type="presOf" srcId="{D884D453-7DC5-4380-A0A0-21BC3C8311EA}" destId="{3AFF97B6-FB12-4738-AB14-0B3C22C2B35F}" srcOrd="0" destOrd="0" presId="urn:microsoft.com/office/officeart/2005/8/layout/cycle2"/>
    <dgm:cxn modelId="{8F1BA23A-437D-405C-BEA9-D1866DAC0286}" type="presOf" srcId="{29CDA006-D452-4D2A-BC70-3F84CEFD277D}" destId="{CBB93B3C-E92E-4595-96FC-CABAA395748F}" srcOrd="0" destOrd="0" presId="urn:microsoft.com/office/officeart/2005/8/layout/cycle2"/>
    <dgm:cxn modelId="{3C3A0FF8-E257-4E26-8B80-386392830CDD}" type="presOf" srcId="{92D081A4-5F35-4A03-BA9F-DE528E06F800}" destId="{23754E44-A042-4369-B9A2-0DC9377A7796}" srcOrd="0" destOrd="0" presId="urn:microsoft.com/office/officeart/2005/8/layout/cycle2"/>
    <dgm:cxn modelId="{54595BE3-0BCD-4EC8-8B89-37AAA5B1D535}" srcId="{C4BAE5E6-D273-4A48-9288-766C461AED48}" destId="{40CE316B-E167-4C68-A93B-B2D77A87BCC4}" srcOrd="0" destOrd="0" parTransId="{C8BD7450-37D3-4184-86DE-645D9D5A551C}" sibTransId="{09DEB78B-75B4-4381-A0F4-F7C58EBFCFA9}"/>
    <dgm:cxn modelId="{0982229A-9C8A-4435-812F-1E9D04198E62}" type="presOf" srcId="{09DEB78B-75B4-4381-A0F4-F7C58EBFCFA9}" destId="{4C518BFB-709E-4086-8E41-B5476DF9B82D}" srcOrd="1" destOrd="0" presId="urn:microsoft.com/office/officeart/2005/8/layout/cycle2"/>
    <dgm:cxn modelId="{E8CD8CCD-5893-4F85-BBB0-0A5C182DA12E}" type="presOf" srcId="{92D081A4-5F35-4A03-BA9F-DE528E06F800}" destId="{C56980D1-86E5-4907-8EBD-227FE9336C4B}" srcOrd="1" destOrd="0" presId="urn:microsoft.com/office/officeart/2005/8/layout/cycle2"/>
    <dgm:cxn modelId="{482E70FB-F770-4E6A-AC7F-428026C8AC0B}" srcId="{C4BAE5E6-D273-4A48-9288-766C461AED48}" destId="{04A47064-94E4-4E4F-884A-ABF3A6394310}" srcOrd="1" destOrd="0" parTransId="{F34AC146-0F66-48DD-A860-E3E3E3467280}" sibTransId="{29CDA006-D452-4D2A-BC70-3F84CEFD277D}"/>
    <dgm:cxn modelId="{80343CDD-D599-42C3-8C66-C6F24F785473}" type="presOf" srcId="{D884D453-7DC5-4380-A0A0-21BC3C8311EA}" destId="{549F9E57-AA66-464F-B7EC-9D59F77A1B78}" srcOrd="1" destOrd="0" presId="urn:microsoft.com/office/officeart/2005/8/layout/cycle2"/>
    <dgm:cxn modelId="{1DDA3956-499D-4942-B7F5-1381F4F6EF94}" type="presParOf" srcId="{B0A59CF3-66A6-475B-A413-E98E2B8176D1}" destId="{167A6DCB-7E73-48CE-B7AC-A1E4B8989A40}" srcOrd="0" destOrd="0" presId="urn:microsoft.com/office/officeart/2005/8/layout/cycle2"/>
    <dgm:cxn modelId="{BB2210D3-1D53-4CCC-A496-535ED24820CA}" type="presParOf" srcId="{B0A59CF3-66A6-475B-A413-E98E2B8176D1}" destId="{833D964C-51BA-4E32-B550-8D4BE17C33B9}" srcOrd="1" destOrd="0" presId="urn:microsoft.com/office/officeart/2005/8/layout/cycle2"/>
    <dgm:cxn modelId="{37288A99-C9E7-4037-B2F6-E15A5889236A}" type="presParOf" srcId="{833D964C-51BA-4E32-B550-8D4BE17C33B9}" destId="{4C518BFB-709E-4086-8E41-B5476DF9B82D}" srcOrd="0" destOrd="0" presId="urn:microsoft.com/office/officeart/2005/8/layout/cycle2"/>
    <dgm:cxn modelId="{3CD048F7-EB4D-4298-AEC3-0A97146AE468}" type="presParOf" srcId="{B0A59CF3-66A6-475B-A413-E98E2B8176D1}" destId="{1423CF70-D815-48FD-9B59-D9319287B277}" srcOrd="2" destOrd="0" presId="urn:microsoft.com/office/officeart/2005/8/layout/cycle2"/>
    <dgm:cxn modelId="{481B12EA-14E7-422A-B319-755B8F1EEAB8}" type="presParOf" srcId="{B0A59CF3-66A6-475B-A413-E98E2B8176D1}" destId="{CBB93B3C-E92E-4595-96FC-CABAA395748F}" srcOrd="3" destOrd="0" presId="urn:microsoft.com/office/officeart/2005/8/layout/cycle2"/>
    <dgm:cxn modelId="{ABFF3206-32DC-4B58-9E51-C6B2867CEA54}" type="presParOf" srcId="{CBB93B3C-E92E-4595-96FC-CABAA395748F}" destId="{F0499DCA-C0AC-4958-A529-EE490AE4092E}" srcOrd="0" destOrd="0" presId="urn:microsoft.com/office/officeart/2005/8/layout/cycle2"/>
    <dgm:cxn modelId="{A26D2BEB-8A5F-49D1-A10E-4568876BC4F2}" type="presParOf" srcId="{B0A59CF3-66A6-475B-A413-E98E2B8176D1}" destId="{D424FAE1-F67A-4654-B678-EAA97F6DFAE7}" srcOrd="4" destOrd="0" presId="urn:microsoft.com/office/officeart/2005/8/layout/cycle2"/>
    <dgm:cxn modelId="{5CB96FAA-7666-4973-BB40-31BC48928D9A}" type="presParOf" srcId="{B0A59CF3-66A6-475B-A413-E98E2B8176D1}" destId="{23754E44-A042-4369-B9A2-0DC9377A7796}" srcOrd="5" destOrd="0" presId="urn:microsoft.com/office/officeart/2005/8/layout/cycle2"/>
    <dgm:cxn modelId="{B234D8FE-F969-4F73-AA25-AE1B738B255C}" type="presParOf" srcId="{23754E44-A042-4369-B9A2-0DC9377A7796}" destId="{C56980D1-86E5-4907-8EBD-227FE9336C4B}" srcOrd="0" destOrd="0" presId="urn:microsoft.com/office/officeart/2005/8/layout/cycle2"/>
    <dgm:cxn modelId="{E438BFEE-D04C-4327-A96C-797104AEB72A}" type="presParOf" srcId="{B0A59CF3-66A6-475B-A413-E98E2B8176D1}" destId="{C4C4C525-CAA6-4C9D-828E-20BB63B29D63}" srcOrd="6" destOrd="0" presId="urn:microsoft.com/office/officeart/2005/8/layout/cycle2"/>
    <dgm:cxn modelId="{47593AE9-3FC7-4AA9-A62C-D89E27E633FB}" type="presParOf" srcId="{B0A59CF3-66A6-475B-A413-E98E2B8176D1}" destId="{3AFF97B6-FB12-4738-AB14-0B3C22C2B35F}" srcOrd="7" destOrd="0" presId="urn:microsoft.com/office/officeart/2005/8/layout/cycle2"/>
    <dgm:cxn modelId="{5A3814B9-D8B5-44D2-8A31-C2437FB9F138}" type="presParOf" srcId="{3AFF97B6-FB12-4738-AB14-0B3C22C2B35F}" destId="{549F9E57-AA66-464F-B7EC-9D59F77A1B78}" srcOrd="0" destOrd="0" presId="urn:microsoft.com/office/officeart/2005/8/layout/cycle2"/>
    <dgm:cxn modelId="{E5DBD5AF-CF17-4E68-94DE-E57D1F59FC42}" type="presParOf" srcId="{B0A59CF3-66A6-475B-A413-E98E2B8176D1}" destId="{6B40041D-6153-4052-ABA6-DDB250A07899}" srcOrd="8" destOrd="0" presId="urn:microsoft.com/office/officeart/2005/8/layout/cycle2"/>
    <dgm:cxn modelId="{FAD08AC0-1DAB-46EA-8CEA-B9BC4E7104A2}" type="presParOf" srcId="{B0A59CF3-66A6-475B-A413-E98E2B8176D1}" destId="{2F89CBF2-880A-41FB-9831-B09FA23447E5}" srcOrd="9" destOrd="0" presId="urn:microsoft.com/office/officeart/2005/8/layout/cycle2"/>
    <dgm:cxn modelId="{02E9E0E8-77F0-4F8D-A1C8-A5EAE4A419FB}" type="presParOf" srcId="{2F89CBF2-880A-41FB-9831-B09FA23447E5}" destId="{1303093E-ADC3-44FB-9157-E1464FF74091}" srcOrd="0" destOrd="0" presId="urn:microsoft.com/office/officeart/2005/8/layout/cycle2"/>
  </dgm:cxnLst>
  <dgm:bg/>
  <dgm:whole/>
</dgm:dataModel>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39A09C6-AFF2-4DB5-B19D-86D8C075BA1B}" type="datetimeFigureOut">
              <a:rPr lang="ru-RU" smtClean="0"/>
              <a:pPr/>
              <a:t>10.06.2016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3905DD-DE2B-4D1E-95E1-4B15C5FFB0CD}" type="slidenum">
              <a:rPr lang="ru-RU" smtClean="0"/>
              <a:pPr/>
              <a:t>‹#›</a:t>
            </a:fld>
            <a:endParaRPr lang="ru-RU"/>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39A09C6-AFF2-4DB5-B19D-86D8C075BA1B}" type="datetimeFigureOut">
              <a:rPr lang="ru-RU" smtClean="0"/>
              <a:pPr/>
              <a:t>10.06.2016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3905DD-DE2B-4D1E-95E1-4B15C5FFB0CD}" type="slidenum">
              <a:rPr lang="ru-RU" smtClean="0"/>
              <a:pPr/>
              <a:t>‹#›</a:t>
            </a:fld>
            <a:endParaRPr lang="ru-RU"/>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39A09C6-AFF2-4DB5-B19D-86D8C075BA1B}" type="datetimeFigureOut">
              <a:rPr lang="ru-RU" smtClean="0"/>
              <a:pPr/>
              <a:t>10.06.2016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3905DD-DE2B-4D1E-95E1-4B15C5FFB0CD}" type="slidenum">
              <a:rPr lang="ru-RU" smtClean="0"/>
              <a:pPr/>
              <a:t>‹#›</a:t>
            </a:fld>
            <a:endParaRPr lang="ru-RU"/>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39A09C6-AFF2-4DB5-B19D-86D8C075BA1B}" type="datetimeFigureOut">
              <a:rPr lang="ru-RU" smtClean="0"/>
              <a:pPr/>
              <a:t>10.06.2016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3905DD-DE2B-4D1E-95E1-4B15C5FFB0CD}" type="slidenum">
              <a:rPr lang="ru-RU" smtClean="0"/>
              <a:pPr/>
              <a:t>‹#›</a:t>
            </a:fld>
            <a:endParaRPr lang="ru-RU"/>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39A09C6-AFF2-4DB5-B19D-86D8C075BA1B}" type="datetimeFigureOut">
              <a:rPr lang="ru-RU" smtClean="0"/>
              <a:pPr/>
              <a:t>10.06.2016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3905DD-DE2B-4D1E-95E1-4B15C5FFB0CD}" type="slidenum">
              <a:rPr lang="ru-RU" smtClean="0"/>
              <a:pPr/>
              <a:t>‹#›</a:t>
            </a:fld>
            <a:endParaRPr lang="ru-RU"/>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39A09C6-AFF2-4DB5-B19D-86D8C075BA1B}" type="datetimeFigureOut">
              <a:rPr lang="ru-RU" smtClean="0"/>
              <a:pPr/>
              <a:t>10.06.2016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C3905DD-DE2B-4D1E-95E1-4B15C5FFB0CD}" type="slidenum">
              <a:rPr lang="ru-RU" smtClean="0"/>
              <a:pPr/>
              <a:t>‹#›</a:t>
            </a:fld>
            <a:endParaRPr lang="ru-RU"/>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39A09C6-AFF2-4DB5-B19D-86D8C075BA1B}" type="datetimeFigureOut">
              <a:rPr lang="ru-RU" smtClean="0"/>
              <a:pPr/>
              <a:t>10.06.2016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C3905DD-DE2B-4D1E-95E1-4B15C5FFB0CD}" type="slidenum">
              <a:rPr lang="ru-RU" smtClean="0"/>
              <a:pPr/>
              <a:t>‹#›</a:t>
            </a:fld>
            <a:endParaRPr lang="ru-RU"/>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39A09C6-AFF2-4DB5-B19D-86D8C075BA1B}" type="datetimeFigureOut">
              <a:rPr lang="ru-RU" smtClean="0"/>
              <a:pPr/>
              <a:t>10.06.2016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C3905DD-DE2B-4D1E-95E1-4B15C5FFB0CD}" type="slidenum">
              <a:rPr lang="ru-RU" smtClean="0"/>
              <a:pPr/>
              <a:t>‹#›</a:t>
            </a:fld>
            <a:endParaRPr lang="ru-RU"/>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39A09C6-AFF2-4DB5-B19D-86D8C075BA1B}" type="datetimeFigureOut">
              <a:rPr lang="ru-RU" smtClean="0"/>
              <a:pPr/>
              <a:t>10.06.2016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C3905DD-DE2B-4D1E-95E1-4B15C5FFB0CD}" type="slidenum">
              <a:rPr lang="ru-RU" smtClean="0"/>
              <a:pPr/>
              <a:t>‹#›</a:t>
            </a:fld>
            <a:endParaRPr lang="ru-RU"/>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39A09C6-AFF2-4DB5-B19D-86D8C075BA1B}" type="datetimeFigureOut">
              <a:rPr lang="ru-RU" smtClean="0"/>
              <a:pPr/>
              <a:t>10.06.2016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C3905DD-DE2B-4D1E-95E1-4B15C5FFB0CD}" type="slidenum">
              <a:rPr lang="ru-RU" smtClean="0"/>
              <a:pPr/>
              <a:t>‹#›</a:t>
            </a:fld>
            <a:endParaRPr lang="ru-RU"/>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39A09C6-AFF2-4DB5-B19D-86D8C075BA1B}" type="datetimeFigureOut">
              <a:rPr lang="ru-RU" smtClean="0"/>
              <a:pPr/>
              <a:t>10.06.2016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C3905DD-DE2B-4D1E-95E1-4B15C5FFB0CD}" type="slidenum">
              <a:rPr lang="ru-RU" smtClean="0"/>
              <a:pPr/>
              <a:t>‹#›</a:t>
            </a:fld>
            <a:endParaRPr lang="ru-RU"/>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9A09C6-AFF2-4DB5-B19D-86D8C075BA1B}" type="datetimeFigureOut">
              <a:rPr lang="ru-RU" smtClean="0"/>
              <a:pPr/>
              <a:t>10.06.2016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3905DD-DE2B-4D1E-95E1-4B15C5FFB0C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11.jpeg"/><Relationship Id="rId7" Type="http://schemas.openxmlformats.org/officeDocument/2006/relationships/image" Target="../media/image15.jpeg"/><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 Id="rId9" Type="http://schemas.openxmlformats.org/officeDocument/2006/relationships/image" Target="../media/image17.jpeg"/></Relationships>
</file>

<file path=ppt/slides/_rels/slide12.xml.rels><?xml version="1.0" encoding="UTF-8" standalone="yes"?>
<Relationships xmlns="http://schemas.openxmlformats.org/package/2006/relationships"><Relationship Id="rId8" Type="http://schemas.openxmlformats.org/officeDocument/2006/relationships/image" Target="../media/image24.jpeg"/><Relationship Id="rId3" Type="http://schemas.openxmlformats.org/officeDocument/2006/relationships/image" Target="../media/image19.jpeg"/><Relationship Id="rId7" Type="http://schemas.openxmlformats.org/officeDocument/2006/relationships/image" Target="../media/image23.jpeg"/><Relationship Id="rId2"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22.jpeg"/><Relationship Id="rId5" Type="http://schemas.openxmlformats.org/officeDocument/2006/relationships/image" Target="../media/image21.jpeg"/><Relationship Id="rId4" Type="http://schemas.openxmlformats.org/officeDocument/2006/relationships/image" Target="../media/image20.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2.xml"/><Relationship Id="rId6" Type="http://schemas.openxmlformats.org/officeDocument/2006/relationships/image" Target="../media/image29.jpeg"/><Relationship Id="rId5" Type="http://schemas.openxmlformats.org/officeDocument/2006/relationships/image" Target="../media/image28.jpeg"/><Relationship Id="rId4" Type="http://schemas.openxmlformats.org/officeDocument/2006/relationships/image" Target="../media/image27.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t>Unit # 4</a:t>
            </a:r>
            <a:endParaRPr lang="ru-RU" dirty="0"/>
          </a:p>
        </p:txBody>
      </p:sp>
      <p:sp>
        <p:nvSpPr>
          <p:cNvPr id="3" name="Подзаголовок 2"/>
          <p:cNvSpPr>
            <a:spLocks noGrp="1"/>
          </p:cNvSpPr>
          <p:nvPr>
            <p:ph type="subTitle" idx="1"/>
          </p:nvPr>
        </p:nvSpPr>
        <p:spPr/>
        <p:txBody>
          <a:bodyPr/>
          <a:lstStyle/>
          <a:p>
            <a:r>
              <a:rPr lang="en-US" dirty="0" smtClean="0">
                <a:solidFill>
                  <a:schemeClr val="tx2">
                    <a:lumMod val="75000"/>
                  </a:schemeClr>
                </a:solidFill>
              </a:rPr>
              <a:t>Seasons Change</a:t>
            </a:r>
            <a:endParaRPr lang="ru-RU" dirty="0">
              <a:solidFill>
                <a:schemeClr val="tx2">
                  <a:lumMod val="75000"/>
                </a:schemeClr>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par>
                                <p:cTn id="11" presetID="35"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anim calcmode="lin" valueType="num">
                                      <p:cBhvr>
                                        <p:cTn id="14"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15"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928670"/>
            <a:ext cx="8229600" cy="5583254"/>
          </a:xfrm>
        </p:spPr>
        <p:txBody>
          <a:bodyPr>
            <a:normAutofit fontScale="90000"/>
          </a:bodyPr>
          <a:lstStyle/>
          <a:p>
            <a:r>
              <a:rPr lang="en-US" b="1" dirty="0" smtClean="0">
                <a:solidFill>
                  <a:srgbClr val="FF0000"/>
                </a:solidFill>
              </a:rPr>
              <a:t>STUDY   TIP</a:t>
            </a:r>
            <a:r>
              <a:rPr lang="en-US" b="1" dirty="0" smtClean="0"/>
              <a:t/>
            </a:r>
            <a:br>
              <a:rPr lang="en-US" b="1" dirty="0" smtClean="0"/>
            </a:br>
            <a:r>
              <a:rPr lang="ru-RU" dirty="0"/>
              <a:t/>
            </a:r>
            <a:br>
              <a:rPr lang="ru-RU" dirty="0"/>
            </a:br>
            <a:r>
              <a:rPr lang="en-US" dirty="0" smtClean="0"/>
              <a:t>We use the </a:t>
            </a:r>
            <a:r>
              <a:rPr lang="en-US" dirty="0">
                <a:solidFill>
                  <a:srgbClr val="FF0066"/>
                </a:solidFill>
              </a:rPr>
              <a:t>present simple </a:t>
            </a:r>
            <a:r>
              <a:rPr lang="en-US" dirty="0"/>
              <a:t>to talk about </a:t>
            </a:r>
            <a:r>
              <a:rPr lang="en-US" dirty="0">
                <a:solidFill>
                  <a:srgbClr val="C00000"/>
                </a:solidFill>
              </a:rPr>
              <a:t>repeated actions</a:t>
            </a:r>
            <a:r>
              <a:rPr lang="en-US" dirty="0" smtClean="0"/>
              <a:t>.</a:t>
            </a:r>
            <a:br>
              <a:rPr lang="en-US" dirty="0" smtClean="0"/>
            </a:br>
            <a:r>
              <a:rPr lang="ru-RU" dirty="0"/>
              <a:t/>
            </a:r>
            <a:br>
              <a:rPr lang="ru-RU" dirty="0"/>
            </a:br>
            <a:r>
              <a:rPr lang="en-US" dirty="0" smtClean="0"/>
              <a:t>E.g. </a:t>
            </a:r>
            <a:r>
              <a:rPr lang="en-US" dirty="0" smtClean="0">
                <a:solidFill>
                  <a:schemeClr val="bg1">
                    <a:lumMod val="50000"/>
                  </a:schemeClr>
                </a:solidFill>
              </a:rPr>
              <a:t>In </a:t>
            </a:r>
            <a:r>
              <a:rPr lang="en-US" i="1" dirty="0" smtClean="0">
                <a:solidFill>
                  <a:schemeClr val="bg1">
                    <a:lumMod val="50000"/>
                  </a:schemeClr>
                </a:solidFill>
              </a:rPr>
              <a:t>spring </a:t>
            </a:r>
            <a:r>
              <a:rPr lang="en-US" i="1" dirty="0">
                <a:solidFill>
                  <a:schemeClr val="bg1">
                    <a:lumMod val="50000"/>
                  </a:schemeClr>
                </a:solidFill>
              </a:rPr>
              <a:t>I play with my friends in the park</a:t>
            </a:r>
            <a:r>
              <a:rPr lang="en-US" i="1" dirty="0" smtClean="0"/>
              <a:t>.</a:t>
            </a:r>
            <a:br>
              <a:rPr lang="en-US" i="1" dirty="0" smtClean="0"/>
            </a:br>
            <a:r>
              <a:rPr lang="en-US" i="1" dirty="0" smtClean="0"/>
              <a:t/>
            </a:r>
            <a:br>
              <a:rPr lang="en-US" i="1" dirty="0" smtClean="0"/>
            </a:br>
            <a:r>
              <a:rPr lang="en-US" i="1" dirty="0" smtClean="0"/>
              <a:t> </a:t>
            </a:r>
            <a:r>
              <a:rPr lang="en-US" i="1" dirty="0" smtClean="0">
                <a:solidFill>
                  <a:srgbClr val="0070C0"/>
                </a:solidFill>
              </a:rPr>
              <a:t>It</a:t>
            </a:r>
            <a:r>
              <a:rPr lang="en-US" dirty="0" smtClean="0">
                <a:solidFill>
                  <a:srgbClr val="0070C0"/>
                </a:solidFill>
              </a:rPr>
              <a:t> </a:t>
            </a:r>
            <a:r>
              <a:rPr lang="en-US" i="1" dirty="0">
                <a:solidFill>
                  <a:srgbClr val="0070C0"/>
                </a:solidFill>
              </a:rPr>
              <a:t>usually snows in winter.</a:t>
            </a:r>
            <a:r>
              <a:rPr lang="ru-RU" dirty="0"/>
              <a:t/>
            </a:r>
            <a:br>
              <a:rPr lang="ru-RU" dirty="0"/>
            </a:br>
            <a:r>
              <a:rPr lang="en-US" dirty="0"/>
              <a:t/>
            </a:r>
            <a:br>
              <a:rPr lang="en-US" dirty="0"/>
            </a:br>
            <a:endParaRPr lang="ru-RU"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05"/>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 calcmode="lin" valueType="num">
                                      <p:cBhvr>
                                        <p:cTn id="9" dur="500" fill="hold"/>
                                        <p:tgtEl>
                                          <p:spTgt spid="2"/>
                                        </p:tgtEl>
                                        <p:attrNameLst>
                                          <p:attrName>ppt_x</p:attrName>
                                        </p:attrNameLst>
                                      </p:cBhvr>
                                      <p:tavLst>
                                        <p:tav tm="0">
                                          <p:val>
                                            <p:strVal val="#ppt_x-.2"/>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animEffect transition="in" filter="fade">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1143000"/>
          </a:xfrm>
        </p:spPr>
        <p:txBody>
          <a:bodyPr>
            <a:normAutofit fontScale="90000"/>
          </a:bodyPr>
          <a:lstStyle/>
          <a:p>
            <a:r>
              <a:rPr lang="ru-RU" sz="2000" dirty="0"/>
              <a:t/>
            </a:r>
            <a:br>
              <a:rPr lang="ru-RU" sz="2000" dirty="0"/>
            </a:br>
            <a:r>
              <a:rPr lang="ru-RU" sz="2700" dirty="0"/>
              <a:t/>
            </a:r>
            <a:br>
              <a:rPr lang="ru-RU" sz="2700" dirty="0"/>
            </a:br>
            <a:r>
              <a:rPr lang="en-US" sz="2700" dirty="0" smtClean="0"/>
              <a:t> </a:t>
            </a:r>
            <a:r>
              <a:rPr lang="en-US" sz="2700" dirty="0" smtClean="0">
                <a:solidFill>
                  <a:srgbClr val="0070C0"/>
                </a:solidFill>
              </a:rPr>
              <a:t>In which seasons do we do these</a:t>
            </a:r>
            <a:r>
              <a:rPr lang="en-US" sz="2700" dirty="0">
                <a:solidFill>
                  <a:srgbClr val="0070C0"/>
                </a:solidFill>
              </a:rPr>
              <a:t> </a:t>
            </a:r>
            <a:r>
              <a:rPr lang="en-US" sz="2700" dirty="0" smtClean="0">
                <a:solidFill>
                  <a:srgbClr val="0070C0"/>
                </a:solidFill>
              </a:rPr>
              <a:t> activities</a:t>
            </a:r>
            <a:r>
              <a:rPr lang="en-US" sz="2700" dirty="0">
                <a:solidFill>
                  <a:srgbClr val="0070C0"/>
                </a:solidFill>
              </a:rPr>
              <a:t>? </a:t>
            </a:r>
            <a:r>
              <a:rPr lang="en-US" sz="2700" dirty="0" smtClean="0"/>
              <a:t/>
            </a:r>
            <a:br>
              <a:rPr lang="en-US" sz="2700" dirty="0" smtClean="0"/>
            </a:br>
            <a:r>
              <a:rPr lang="en-US" sz="2700" dirty="0" smtClean="0"/>
              <a:t>Write </a:t>
            </a:r>
            <a:r>
              <a:rPr lang="en-US" sz="2700" dirty="0">
                <a:solidFill>
                  <a:srgbClr val="FF0000"/>
                </a:solidFill>
              </a:rPr>
              <a:t>S</a:t>
            </a:r>
            <a:r>
              <a:rPr lang="en-US" sz="2700" dirty="0"/>
              <a:t> (for summer), </a:t>
            </a:r>
            <a:r>
              <a:rPr lang="en-US" sz="2700" dirty="0">
                <a:solidFill>
                  <a:srgbClr val="FF0000"/>
                </a:solidFill>
              </a:rPr>
              <a:t>A</a:t>
            </a:r>
            <a:r>
              <a:rPr lang="en-US" sz="2700" dirty="0"/>
              <a:t> (for autumn), </a:t>
            </a:r>
            <a:r>
              <a:rPr lang="en-US" sz="2700" dirty="0">
                <a:solidFill>
                  <a:srgbClr val="FF0000"/>
                </a:solidFill>
              </a:rPr>
              <a:t>W</a:t>
            </a:r>
            <a:r>
              <a:rPr lang="en-US" sz="2700" dirty="0"/>
              <a:t> (for winter) </a:t>
            </a:r>
            <a:r>
              <a:rPr lang="ru-RU" sz="2700" dirty="0" smtClean="0"/>
              <a:t/>
            </a:r>
            <a:br>
              <a:rPr lang="ru-RU" sz="2700" dirty="0" smtClean="0"/>
            </a:br>
            <a:r>
              <a:rPr lang="en-US" sz="2700" dirty="0" smtClean="0"/>
              <a:t>or </a:t>
            </a:r>
            <a:r>
              <a:rPr lang="en-US" sz="2700" dirty="0">
                <a:solidFill>
                  <a:srgbClr val="FF0000"/>
                </a:solidFill>
              </a:rPr>
              <a:t>SP</a:t>
            </a:r>
            <a:r>
              <a:rPr lang="en-US" sz="2700" dirty="0"/>
              <a:t> (for spring).</a:t>
            </a:r>
            <a:r>
              <a:rPr lang="ru-RU" sz="2000" dirty="0"/>
              <a:t/>
            </a:r>
            <a:br>
              <a:rPr lang="ru-RU" sz="2000" dirty="0"/>
            </a:br>
            <a:endParaRPr lang="ru-RU" sz="2000" dirty="0"/>
          </a:p>
        </p:txBody>
      </p:sp>
      <p:sp>
        <p:nvSpPr>
          <p:cNvPr id="3" name="Содержимое 2"/>
          <p:cNvSpPr>
            <a:spLocks noGrp="1"/>
          </p:cNvSpPr>
          <p:nvPr>
            <p:ph idx="1"/>
          </p:nvPr>
        </p:nvSpPr>
        <p:spPr>
          <a:xfrm>
            <a:off x="457200" y="1600200"/>
            <a:ext cx="8229600" cy="5043510"/>
          </a:xfrm>
        </p:spPr>
        <p:txBody>
          <a:bodyPr>
            <a:normAutofit/>
          </a:bodyPr>
          <a:lstStyle/>
          <a:p>
            <a:r>
              <a:rPr lang="en-US" dirty="0" smtClean="0">
                <a:solidFill>
                  <a:srgbClr val="000099"/>
                </a:solidFill>
              </a:rPr>
              <a:t>make a sandcastle  </a:t>
            </a:r>
          </a:p>
          <a:p>
            <a:r>
              <a:rPr lang="en-US" dirty="0" smtClean="0">
                <a:solidFill>
                  <a:srgbClr val="000099"/>
                </a:solidFill>
              </a:rPr>
              <a:t>school  starts </a:t>
            </a:r>
          </a:p>
          <a:p>
            <a:r>
              <a:rPr lang="en-US" dirty="0" smtClean="0">
                <a:solidFill>
                  <a:srgbClr val="000099"/>
                </a:solidFill>
              </a:rPr>
              <a:t>go </a:t>
            </a:r>
            <a:r>
              <a:rPr lang="en-US" dirty="0">
                <a:solidFill>
                  <a:srgbClr val="000099"/>
                </a:solidFill>
              </a:rPr>
              <a:t>on picnics </a:t>
            </a:r>
            <a:endParaRPr lang="en-US" dirty="0" smtClean="0">
              <a:solidFill>
                <a:srgbClr val="000099"/>
              </a:solidFill>
            </a:endParaRPr>
          </a:p>
          <a:p>
            <a:r>
              <a:rPr lang="en-US" dirty="0" smtClean="0">
                <a:solidFill>
                  <a:srgbClr val="000099"/>
                </a:solidFill>
              </a:rPr>
              <a:t>pick flowers</a:t>
            </a:r>
          </a:p>
          <a:p>
            <a:r>
              <a:rPr lang="en-US" dirty="0">
                <a:solidFill>
                  <a:srgbClr val="000099"/>
                </a:solidFill>
              </a:rPr>
              <a:t>g</a:t>
            </a:r>
            <a:r>
              <a:rPr lang="en-US" dirty="0" smtClean="0">
                <a:solidFill>
                  <a:srgbClr val="000099"/>
                </a:solidFill>
              </a:rPr>
              <a:t>o skiing </a:t>
            </a:r>
          </a:p>
          <a:p>
            <a:r>
              <a:rPr lang="en-US" dirty="0" smtClean="0">
                <a:solidFill>
                  <a:srgbClr val="000099"/>
                </a:solidFill>
              </a:rPr>
              <a:t>go on holiday</a:t>
            </a:r>
          </a:p>
          <a:p>
            <a:r>
              <a:rPr lang="en-US" dirty="0" smtClean="0">
                <a:solidFill>
                  <a:srgbClr val="000099"/>
                </a:solidFill>
              </a:rPr>
              <a:t>make a snowman</a:t>
            </a:r>
          </a:p>
          <a:p>
            <a:r>
              <a:rPr lang="en-US" dirty="0" smtClean="0">
                <a:solidFill>
                  <a:srgbClr val="000099"/>
                </a:solidFill>
              </a:rPr>
              <a:t>collect the leaves from   the garden</a:t>
            </a:r>
          </a:p>
          <a:p>
            <a:endParaRPr lang="en-US" dirty="0" smtClean="0"/>
          </a:p>
          <a:p>
            <a:endParaRPr lang="en-US" dirty="0" smtClean="0"/>
          </a:p>
          <a:p>
            <a:endParaRPr lang="en-US" dirty="0" smtClean="0"/>
          </a:p>
          <a:p>
            <a:endParaRPr lang="en-US" dirty="0" smtClean="0"/>
          </a:p>
          <a:p>
            <a:endParaRPr lang="ru-RU" dirty="0"/>
          </a:p>
          <a:p>
            <a:pPr>
              <a:buNone/>
            </a:pPr>
            <a:endParaRPr lang="ru-RU" dirty="0"/>
          </a:p>
        </p:txBody>
      </p:sp>
      <p:pic>
        <p:nvPicPr>
          <p:cNvPr id="4" name="Рисунок 3"/>
          <p:cNvPicPr/>
          <p:nvPr/>
        </p:nvPicPr>
        <p:blipFill>
          <a:blip r:embed="rId2"/>
          <a:srcRect/>
          <a:stretch>
            <a:fillRect/>
          </a:stretch>
        </p:blipFill>
        <p:spPr bwMode="auto">
          <a:xfrm>
            <a:off x="5072066" y="2786058"/>
            <a:ext cx="1357322" cy="1000132"/>
          </a:xfrm>
          <a:prstGeom prst="ellipse">
            <a:avLst/>
          </a:prstGeom>
          <a:ln/>
        </p:spPr>
        <p:style>
          <a:lnRef idx="2">
            <a:schemeClr val="accent3"/>
          </a:lnRef>
          <a:fillRef idx="1">
            <a:schemeClr val="lt1"/>
          </a:fillRef>
          <a:effectRef idx="0">
            <a:schemeClr val="accent3"/>
          </a:effectRef>
          <a:fontRef idx="minor">
            <a:schemeClr val="dk1"/>
          </a:fontRef>
        </p:style>
      </p:pic>
      <p:pic>
        <p:nvPicPr>
          <p:cNvPr id="5" name="Рисунок 4"/>
          <p:cNvPicPr/>
          <p:nvPr/>
        </p:nvPicPr>
        <p:blipFill>
          <a:blip r:embed="rId3" cstate="email"/>
          <a:srcRect/>
          <a:stretch>
            <a:fillRect/>
          </a:stretch>
        </p:blipFill>
        <p:spPr bwMode="auto">
          <a:xfrm>
            <a:off x="5929322" y="1643050"/>
            <a:ext cx="1323975" cy="1000132"/>
          </a:xfrm>
          <a:prstGeom prst="ellipse">
            <a:avLst/>
          </a:prstGeom>
          <a:ln/>
        </p:spPr>
        <p:style>
          <a:lnRef idx="2">
            <a:schemeClr val="accent1"/>
          </a:lnRef>
          <a:fillRef idx="1">
            <a:schemeClr val="lt1"/>
          </a:fillRef>
          <a:effectRef idx="0">
            <a:schemeClr val="accent1"/>
          </a:effectRef>
          <a:fontRef idx="minor">
            <a:schemeClr val="dk1"/>
          </a:fontRef>
        </p:style>
      </p:pic>
      <p:pic>
        <p:nvPicPr>
          <p:cNvPr id="6" name="Рисунок 5"/>
          <p:cNvPicPr/>
          <p:nvPr/>
        </p:nvPicPr>
        <p:blipFill>
          <a:blip r:embed="rId4" cstate="email"/>
          <a:srcRect/>
          <a:stretch>
            <a:fillRect/>
          </a:stretch>
        </p:blipFill>
        <p:spPr bwMode="auto">
          <a:xfrm>
            <a:off x="5286380" y="4071942"/>
            <a:ext cx="1285884" cy="1214446"/>
          </a:xfrm>
          <a:prstGeom prst="ellipse">
            <a:avLst/>
          </a:prstGeom>
          <a:ln/>
        </p:spPr>
        <p:style>
          <a:lnRef idx="2">
            <a:schemeClr val="accent1"/>
          </a:lnRef>
          <a:fillRef idx="1">
            <a:schemeClr val="lt1"/>
          </a:fillRef>
          <a:effectRef idx="0">
            <a:schemeClr val="accent1"/>
          </a:effectRef>
          <a:fontRef idx="minor">
            <a:schemeClr val="dk1"/>
          </a:fontRef>
        </p:style>
      </p:pic>
      <p:pic>
        <p:nvPicPr>
          <p:cNvPr id="7" name="Рисунок 6"/>
          <p:cNvPicPr/>
          <p:nvPr/>
        </p:nvPicPr>
        <p:blipFill>
          <a:blip r:embed="rId5"/>
          <a:srcRect/>
          <a:stretch>
            <a:fillRect/>
          </a:stretch>
        </p:blipFill>
        <p:spPr bwMode="auto">
          <a:xfrm>
            <a:off x="7358082" y="4357694"/>
            <a:ext cx="1428760" cy="1857388"/>
          </a:xfrm>
          <a:prstGeom prst="ellipse">
            <a:avLst/>
          </a:prstGeom>
          <a:ln/>
        </p:spPr>
        <p:style>
          <a:lnRef idx="2">
            <a:schemeClr val="accent4"/>
          </a:lnRef>
          <a:fillRef idx="1">
            <a:schemeClr val="lt1"/>
          </a:fillRef>
          <a:effectRef idx="0">
            <a:schemeClr val="accent4"/>
          </a:effectRef>
          <a:fontRef idx="minor">
            <a:schemeClr val="dk1"/>
          </a:fontRef>
        </p:style>
      </p:pic>
      <p:pic>
        <p:nvPicPr>
          <p:cNvPr id="8" name="Рисунок 7"/>
          <p:cNvPicPr/>
          <p:nvPr/>
        </p:nvPicPr>
        <p:blipFill>
          <a:blip r:embed="rId6" cstate="email"/>
          <a:srcRect r="-611"/>
          <a:stretch>
            <a:fillRect/>
          </a:stretch>
        </p:blipFill>
        <p:spPr bwMode="auto">
          <a:xfrm>
            <a:off x="7000892" y="2857496"/>
            <a:ext cx="1571636" cy="1285884"/>
          </a:xfrm>
          <a:prstGeom prst="ellipse">
            <a:avLst/>
          </a:prstGeom>
          <a:ln/>
        </p:spPr>
        <p:style>
          <a:lnRef idx="2">
            <a:schemeClr val="accent1"/>
          </a:lnRef>
          <a:fillRef idx="1">
            <a:schemeClr val="lt1"/>
          </a:fillRef>
          <a:effectRef idx="0">
            <a:schemeClr val="accent1"/>
          </a:effectRef>
          <a:fontRef idx="minor">
            <a:schemeClr val="dk1"/>
          </a:fontRef>
        </p:style>
      </p:pic>
      <p:pic>
        <p:nvPicPr>
          <p:cNvPr id="10" name="Рисунок 9"/>
          <p:cNvPicPr/>
          <p:nvPr/>
        </p:nvPicPr>
        <p:blipFill>
          <a:blip r:embed="rId7" cstate="email"/>
          <a:srcRect/>
          <a:stretch>
            <a:fillRect/>
          </a:stretch>
        </p:blipFill>
        <p:spPr bwMode="auto">
          <a:xfrm>
            <a:off x="4643438" y="1714488"/>
            <a:ext cx="928694" cy="990600"/>
          </a:xfrm>
          <a:prstGeom prst="ellipse">
            <a:avLst/>
          </a:prstGeom>
          <a:ln/>
        </p:spPr>
        <p:style>
          <a:lnRef idx="2">
            <a:schemeClr val="accent2"/>
          </a:lnRef>
          <a:fillRef idx="1">
            <a:schemeClr val="lt1"/>
          </a:fillRef>
          <a:effectRef idx="0">
            <a:schemeClr val="accent2"/>
          </a:effectRef>
          <a:fontRef idx="minor">
            <a:schemeClr val="dk1"/>
          </a:fontRef>
        </p:style>
      </p:pic>
      <p:pic>
        <p:nvPicPr>
          <p:cNvPr id="11" name="Рисунок 10"/>
          <p:cNvPicPr/>
          <p:nvPr/>
        </p:nvPicPr>
        <p:blipFill>
          <a:blip r:embed="rId8" cstate="email"/>
          <a:srcRect/>
          <a:stretch>
            <a:fillRect/>
          </a:stretch>
        </p:blipFill>
        <p:spPr bwMode="auto">
          <a:xfrm>
            <a:off x="3714744" y="3286124"/>
            <a:ext cx="1214446" cy="1100139"/>
          </a:xfrm>
          <a:prstGeom prst="ellipse">
            <a:avLst/>
          </a:prstGeom>
          <a:ln/>
        </p:spPr>
        <p:style>
          <a:lnRef idx="2">
            <a:schemeClr val="accent6"/>
          </a:lnRef>
          <a:fillRef idx="1">
            <a:schemeClr val="lt1"/>
          </a:fillRef>
          <a:effectRef idx="0">
            <a:schemeClr val="accent6"/>
          </a:effectRef>
          <a:fontRef idx="minor">
            <a:schemeClr val="dk1"/>
          </a:fontRef>
        </p:style>
      </p:pic>
      <p:pic>
        <p:nvPicPr>
          <p:cNvPr id="12" name="Рисунок 11" descr="0024.jpg"/>
          <p:cNvPicPr>
            <a:picLocks noChangeAspect="1"/>
          </p:cNvPicPr>
          <p:nvPr/>
        </p:nvPicPr>
        <p:blipFill>
          <a:blip r:embed="rId9" cstate="email"/>
          <a:stretch>
            <a:fillRect/>
          </a:stretch>
        </p:blipFill>
        <p:spPr>
          <a:xfrm>
            <a:off x="7500958" y="1142984"/>
            <a:ext cx="1379495" cy="1357298"/>
          </a:xfrm>
          <a:prstGeom prst="ellipse">
            <a:avLst/>
          </a:prstGeom>
          <a:ln/>
        </p:spPr>
        <p:style>
          <a:lnRef idx="2">
            <a:schemeClr val="accent2">
              <a:shade val="50000"/>
            </a:schemeClr>
          </a:lnRef>
          <a:fillRef idx="1">
            <a:schemeClr val="accent2"/>
          </a:fillRef>
          <a:effectRef idx="0">
            <a:schemeClr val="accent2"/>
          </a:effectRef>
          <a:fontRef idx="minor">
            <a:schemeClr val="lt1"/>
          </a:fontRef>
        </p:style>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par>
                          <p:cTn id="8" fill="hold">
                            <p:stCondLst>
                              <p:cond delay="2000"/>
                            </p:stCondLst>
                            <p:childTnLst>
                              <p:par>
                                <p:cTn id="9" presetID="20"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edge">
                                      <p:cBhvr>
                                        <p:cTn id="11" dur="2000"/>
                                        <p:tgtEl>
                                          <p:spTgt spid="3">
                                            <p:txEl>
                                              <p:pRg st="0" end="0"/>
                                            </p:txEl>
                                          </p:spTgt>
                                        </p:tgtEl>
                                      </p:cBhvr>
                                    </p:animEffect>
                                  </p:childTnLst>
                                </p:cTn>
                              </p:par>
                              <p:par>
                                <p:cTn id="12" presetID="20" presetClass="entr" presetSubtype="0" fill="hold"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edge">
                                      <p:cBhvr>
                                        <p:cTn id="14" dur="2000"/>
                                        <p:tgtEl>
                                          <p:spTgt spid="3">
                                            <p:txEl>
                                              <p:pRg st="1" end="1"/>
                                            </p:txEl>
                                          </p:spTgt>
                                        </p:tgtEl>
                                      </p:cBhvr>
                                    </p:animEffect>
                                  </p:childTnLst>
                                </p:cTn>
                              </p:par>
                              <p:par>
                                <p:cTn id="15" presetID="20"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edge">
                                      <p:cBhvr>
                                        <p:cTn id="17" dur="2000"/>
                                        <p:tgtEl>
                                          <p:spTgt spid="3">
                                            <p:txEl>
                                              <p:pRg st="2" end="2"/>
                                            </p:txEl>
                                          </p:spTgt>
                                        </p:tgtEl>
                                      </p:cBhvr>
                                    </p:animEffect>
                                  </p:childTnLst>
                                </p:cTn>
                              </p:par>
                              <p:par>
                                <p:cTn id="18" presetID="20"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edge">
                                      <p:cBhvr>
                                        <p:cTn id="20" dur="2000"/>
                                        <p:tgtEl>
                                          <p:spTgt spid="3">
                                            <p:txEl>
                                              <p:pRg st="3" end="3"/>
                                            </p:txEl>
                                          </p:spTgt>
                                        </p:tgtEl>
                                      </p:cBhvr>
                                    </p:animEffect>
                                  </p:childTnLst>
                                </p:cTn>
                              </p:par>
                              <p:par>
                                <p:cTn id="21" presetID="20"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edge">
                                      <p:cBhvr>
                                        <p:cTn id="23" dur="2000"/>
                                        <p:tgtEl>
                                          <p:spTgt spid="3">
                                            <p:txEl>
                                              <p:pRg st="4" end="4"/>
                                            </p:txEl>
                                          </p:spTgt>
                                        </p:tgtEl>
                                      </p:cBhvr>
                                    </p:animEffect>
                                  </p:childTnLst>
                                </p:cTn>
                              </p:par>
                              <p:par>
                                <p:cTn id="24" presetID="20"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edge">
                                      <p:cBhvr>
                                        <p:cTn id="26" dur="2000"/>
                                        <p:tgtEl>
                                          <p:spTgt spid="3">
                                            <p:txEl>
                                              <p:pRg st="5" end="5"/>
                                            </p:txEl>
                                          </p:spTgt>
                                        </p:tgtEl>
                                      </p:cBhvr>
                                    </p:animEffect>
                                  </p:childTnLst>
                                </p:cTn>
                              </p:par>
                              <p:par>
                                <p:cTn id="27" presetID="20"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edge">
                                      <p:cBhvr>
                                        <p:cTn id="29" dur="2000"/>
                                        <p:tgtEl>
                                          <p:spTgt spid="3">
                                            <p:txEl>
                                              <p:pRg st="6" end="6"/>
                                            </p:txEl>
                                          </p:spTgt>
                                        </p:tgtEl>
                                      </p:cBhvr>
                                    </p:animEffect>
                                  </p:childTnLst>
                                </p:cTn>
                              </p:par>
                              <p:par>
                                <p:cTn id="30" presetID="20" presetClass="entr" presetSubtype="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edge">
                                      <p:cBhvr>
                                        <p:cTn id="32" dur="2000"/>
                                        <p:tgtEl>
                                          <p:spTgt spid="3">
                                            <p:txEl>
                                              <p:pRg st="7" end="7"/>
                                            </p:txEl>
                                          </p:spTgt>
                                        </p:tgtEl>
                                      </p:cBhvr>
                                    </p:animEffect>
                                  </p:childTnLst>
                                </p:cTn>
                              </p:par>
                            </p:childTnLst>
                          </p:cTn>
                        </p:par>
                        <p:par>
                          <p:cTn id="33" fill="hold">
                            <p:stCondLst>
                              <p:cond delay="4000"/>
                            </p:stCondLst>
                            <p:childTnLst>
                              <p:par>
                                <p:cTn id="34" presetID="35" presetClass="entr" presetSubtype="0" fill="hold" nodeType="after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2000"/>
                                        <p:tgtEl>
                                          <p:spTgt spid="10"/>
                                        </p:tgtEl>
                                      </p:cBhvr>
                                    </p:animEffect>
                                    <p:anim calcmode="lin" valueType="num">
                                      <p:cBhvr>
                                        <p:cTn id="37" dur="2000" fill="hold"/>
                                        <p:tgtEl>
                                          <p:spTgt spid="10"/>
                                        </p:tgtEl>
                                        <p:attrNameLst>
                                          <p:attrName>style.rotation</p:attrName>
                                        </p:attrNameLst>
                                      </p:cBhvr>
                                      <p:tavLst>
                                        <p:tav tm="0">
                                          <p:val>
                                            <p:fltVal val="720"/>
                                          </p:val>
                                        </p:tav>
                                        <p:tav tm="100000">
                                          <p:val>
                                            <p:fltVal val="0"/>
                                          </p:val>
                                        </p:tav>
                                      </p:tavLst>
                                    </p:anim>
                                    <p:anim calcmode="lin" valueType="num">
                                      <p:cBhvr>
                                        <p:cTn id="38" dur="2000" fill="hold"/>
                                        <p:tgtEl>
                                          <p:spTgt spid="10"/>
                                        </p:tgtEl>
                                        <p:attrNameLst>
                                          <p:attrName>ppt_h</p:attrName>
                                        </p:attrNameLst>
                                      </p:cBhvr>
                                      <p:tavLst>
                                        <p:tav tm="0">
                                          <p:val>
                                            <p:fltVal val="0"/>
                                          </p:val>
                                        </p:tav>
                                        <p:tav tm="100000">
                                          <p:val>
                                            <p:strVal val="#ppt_h"/>
                                          </p:val>
                                        </p:tav>
                                      </p:tavLst>
                                    </p:anim>
                                    <p:anim calcmode="lin" valueType="num">
                                      <p:cBhvr>
                                        <p:cTn id="39" dur="2000" fill="hold"/>
                                        <p:tgtEl>
                                          <p:spTgt spid="10"/>
                                        </p:tgtEl>
                                        <p:attrNameLst>
                                          <p:attrName>ppt_w</p:attrName>
                                        </p:attrNameLst>
                                      </p:cBhvr>
                                      <p:tavLst>
                                        <p:tav tm="0">
                                          <p:val>
                                            <p:fltVal val="0"/>
                                          </p:val>
                                        </p:tav>
                                        <p:tav tm="100000">
                                          <p:val>
                                            <p:strVal val="#ppt_w"/>
                                          </p:val>
                                        </p:tav>
                                      </p:tavLst>
                                    </p:anim>
                                  </p:childTnLst>
                                </p:cTn>
                              </p:par>
                              <p:par>
                                <p:cTn id="40" presetID="35" presetClass="entr" presetSubtype="0" fill="hold" nodeType="with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2000"/>
                                        <p:tgtEl>
                                          <p:spTgt spid="11"/>
                                        </p:tgtEl>
                                      </p:cBhvr>
                                    </p:animEffect>
                                    <p:anim calcmode="lin" valueType="num">
                                      <p:cBhvr>
                                        <p:cTn id="43" dur="2000" fill="hold"/>
                                        <p:tgtEl>
                                          <p:spTgt spid="11"/>
                                        </p:tgtEl>
                                        <p:attrNameLst>
                                          <p:attrName>style.rotation</p:attrName>
                                        </p:attrNameLst>
                                      </p:cBhvr>
                                      <p:tavLst>
                                        <p:tav tm="0">
                                          <p:val>
                                            <p:fltVal val="720"/>
                                          </p:val>
                                        </p:tav>
                                        <p:tav tm="100000">
                                          <p:val>
                                            <p:fltVal val="0"/>
                                          </p:val>
                                        </p:tav>
                                      </p:tavLst>
                                    </p:anim>
                                    <p:anim calcmode="lin" valueType="num">
                                      <p:cBhvr>
                                        <p:cTn id="44" dur="2000" fill="hold"/>
                                        <p:tgtEl>
                                          <p:spTgt spid="11"/>
                                        </p:tgtEl>
                                        <p:attrNameLst>
                                          <p:attrName>ppt_h</p:attrName>
                                        </p:attrNameLst>
                                      </p:cBhvr>
                                      <p:tavLst>
                                        <p:tav tm="0">
                                          <p:val>
                                            <p:fltVal val="0"/>
                                          </p:val>
                                        </p:tav>
                                        <p:tav tm="100000">
                                          <p:val>
                                            <p:strVal val="#ppt_h"/>
                                          </p:val>
                                        </p:tav>
                                      </p:tavLst>
                                    </p:anim>
                                    <p:anim calcmode="lin" valueType="num">
                                      <p:cBhvr>
                                        <p:cTn id="45" dur="2000" fill="hold"/>
                                        <p:tgtEl>
                                          <p:spTgt spid="11"/>
                                        </p:tgtEl>
                                        <p:attrNameLst>
                                          <p:attrName>ppt_w</p:attrName>
                                        </p:attrNameLst>
                                      </p:cBhvr>
                                      <p:tavLst>
                                        <p:tav tm="0">
                                          <p:val>
                                            <p:fltVal val="0"/>
                                          </p:val>
                                        </p:tav>
                                        <p:tav tm="100000">
                                          <p:val>
                                            <p:strVal val="#ppt_w"/>
                                          </p:val>
                                        </p:tav>
                                      </p:tavLst>
                                    </p:anim>
                                  </p:childTnLst>
                                </p:cTn>
                              </p:par>
                              <p:par>
                                <p:cTn id="46" presetID="35" presetClass="entr" presetSubtype="0" fill="hold" nodeType="withEffect">
                                  <p:stCondLst>
                                    <p:cond delay="0"/>
                                  </p:stCondLst>
                                  <p:childTnLst>
                                    <p:set>
                                      <p:cBhvr>
                                        <p:cTn id="47" dur="1" fill="hold">
                                          <p:stCondLst>
                                            <p:cond delay="0"/>
                                          </p:stCondLst>
                                        </p:cTn>
                                        <p:tgtEl>
                                          <p:spTgt spid="4"/>
                                        </p:tgtEl>
                                        <p:attrNameLst>
                                          <p:attrName>style.visibility</p:attrName>
                                        </p:attrNameLst>
                                      </p:cBhvr>
                                      <p:to>
                                        <p:strVal val="visible"/>
                                      </p:to>
                                    </p:set>
                                    <p:animEffect transition="in" filter="fade">
                                      <p:cBhvr>
                                        <p:cTn id="48" dur="2000"/>
                                        <p:tgtEl>
                                          <p:spTgt spid="4"/>
                                        </p:tgtEl>
                                      </p:cBhvr>
                                    </p:animEffect>
                                    <p:anim calcmode="lin" valueType="num">
                                      <p:cBhvr>
                                        <p:cTn id="49" dur="2000" fill="hold"/>
                                        <p:tgtEl>
                                          <p:spTgt spid="4"/>
                                        </p:tgtEl>
                                        <p:attrNameLst>
                                          <p:attrName>style.rotation</p:attrName>
                                        </p:attrNameLst>
                                      </p:cBhvr>
                                      <p:tavLst>
                                        <p:tav tm="0">
                                          <p:val>
                                            <p:fltVal val="720"/>
                                          </p:val>
                                        </p:tav>
                                        <p:tav tm="100000">
                                          <p:val>
                                            <p:fltVal val="0"/>
                                          </p:val>
                                        </p:tav>
                                      </p:tavLst>
                                    </p:anim>
                                    <p:anim calcmode="lin" valueType="num">
                                      <p:cBhvr>
                                        <p:cTn id="50" dur="2000" fill="hold"/>
                                        <p:tgtEl>
                                          <p:spTgt spid="4"/>
                                        </p:tgtEl>
                                        <p:attrNameLst>
                                          <p:attrName>ppt_h</p:attrName>
                                        </p:attrNameLst>
                                      </p:cBhvr>
                                      <p:tavLst>
                                        <p:tav tm="0">
                                          <p:val>
                                            <p:fltVal val="0"/>
                                          </p:val>
                                        </p:tav>
                                        <p:tav tm="100000">
                                          <p:val>
                                            <p:strVal val="#ppt_h"/>
                                          </p:val>
                                        </p:tav>
                                      </p:tavLst>
                                    </p:anim>
                                    <p:anim calcmode="lin" valueType="num">
                                      <p:cBhvr>
                                        <p:cTn id="51" dur="2000" fill="hold"/>
                                        <p:tgtEl>
                                          <p:spTgt spid="4"/>
                                        </p:tgtEl>
                                        <p:attrNameLst>
                                          <p:attrName>ppt_w</p:attrName>
                                        </p:attrNameLst>
                                      </p:cBhvr>
                                      <p:tavLst>
                                        <p:tav tm="0">
                                          <p:val>
                                            <p:fltVal val="0"/>
                                          </p:val>
                                        </p:tav>
                                        <p:tav tm="100000">
                                          <p:val>
                                            <p:strVal val="#ppt_w"/>
                                          </p:val>
                                        </p:tav>
                                      </p:tavLst>
                                    </p:anim>
                                  </p:childTnLst>
                                </p:cTn>
                              </p:par>
                            </p:childTnLst>
                          </p:cTn>
                        </p:par>
                        <p:par>
                          <p:cTn id="52" fill="hold">
                            <p:stCondLst>
                              <p:cond delay="6000"/>
                            </p:stCondLst>
                            <p:childTnLst>
                              <p:par>
                                <p:cTn id="53" presetID="35" presetClass="entr" presetSubtype="0" fill="hold" nodeType="afterEffect">
                                  <p:stCondLst>
                                    <p:cond delay="0"/>
                                  </p:stCondLst>
                                  <p:childTnLst>
                                    <p:set>
                                      <p:cBhvr>
                                        <p:cTn id="54" dur="1" fill="hold">
                                          <p:stCondLst>
                                            <p:cond delay="0"/>
                                          </p:stCondLst>
                                        </p:cTn>
                                        <p:tgtEl>
                                          <p:spTgt spid="6"/>
                                        </p:tgtEl>
                                        <p:attrNameLst>
                                          <p:attrName>style.visibility</p:attrName>
                                        </p:attrNameLst>
                                      </p:cBhvr>
                                      <p:to>
                                        <p:strVal val="visible"/>
                                      </p:to>
                                    </p:set>
                                    <p:animEffect transition="in" filter="fade">
                                      <p:cBhvr>
                                        <p:cTn id="55" dur="2000"/>
                                        <p:tgtEl>
                                          <p:spTgt spid="6"/>
                                        </p:tgtEl>
                                      </p:cBhvr>
                                    </p:animEffect>
                                    <p:anim calcmode="lin" valueType="num">
                                      <p:cBhvr>
                                        <p:cTn id="56" dur="2000" fill="hold"/>
                                        <p:tgtEl>
                                          <p:spTgt spid="6"/>
                                        </p:tgtEl>
                                        <p:attrNameLst>
                                          <p:attrName>style.rotation</p:attrName>
                                        </p:attrNameLst>
                                      </p:cBhvr>
                                      <p:tavLst>
                                        <p:tav tm="0">
                                          <p:val>
                                            <p:fltVal val="720"/>
                                          </p:val>
                                        </p:tav>
                                        <p:tav tm="100000">
                                          <p:val>
                                            <p:fltVal val="0"/>
                                          </p:val>
                                        </p:tav>
                                      </p:tavLst>
                                    </p:anim>
                                    <p:anim calcmode="lin" valueType="num">
                                      <p:cBhvr>
                                        <p:cTn id="57" dur="2000" fill="hold"/>
                                        <p:tgtEl>
                                          <p:spTgt spid="6"/>
                                        </p:tgtEl>
                                        <p:attrNameLst>
                                          <p:attrName>ppt_h</p:attrName>
                                        </p:attrNameLst>
                                      </p:cBhvr>
                                      <p:tavLst>
                                        <p:tav tm="0">
                                          <p:val>
                                            <p:fltVal val="0"/>
                                          </p:val>
                                        </p:tav>
                                        <p:tav tm="100000">
                                          <p:val>
                                            <p:strVal val="#ppt_h"/>
                                          </p:val>
                                        </p:tav>
                                      </p:tavLst>
                                    </p:anim>
                                    <p:anim calcmode="lin" valueType="num">
                                      <p:cBhvr>
                                        <p:cTn id="58" dur="2000" fill="hold"/>
                                        <p:tgtEl>
                                          <p:spTgt spid="6"/>
                                        </p:tgtEl>
                                        <p:attrNameLst>
                                          <p:attrName>ppt_w</p:attrName>
                                        </p:attrNameLst>
                                      </p:cBhvr>
                                      <p:tavLst>
                                        <p:tav tm="0">
                                          <p:val>
                                            <p:fltVal val="0"/>
                                          </p:val>
                                        </p:tav>
                                        <p:tav tm="100000">
                                          <p:val>
                                            <p:strVal val="#ppt_w"/>
                                          </p:val>
                                        </p:tav>
                                      </p:tavLst>
                                    </p:anim>
                                  </p:childTnLst>
                                </p:cTn>
                              </p:par>
                            </p:childTnLst>
                          </p:cTn>
                        </p:par>
                        <p:par>
                          <p:cTn id="59" fill="hold">
                            <p:stCondLst>
                              <p:cond delay="8000"/>
                            </p:stCondLst>
                            <p:childTnLst>
                              <p:par>
                                <p:cTn id="60" presetID="35" presetClass="entr" presetSubtype="0" fill="hold" nodeType="afterEffect">
                                  <p:stCondLst>
                                    <p:cond delay="0"/>
                                  </p:stCondLst>
                                  <p:childTnLst>
                                    <p:set>
                                      <p:cBhvr>
                                        <p:cTn id="61" dur="1" fill="hold">
                                          <p:stCondLst>
                                            <p:cond delay="0"/>
                                          </p:stCondLst>
                                        </p:cTn>
                                        <p:tgtEl>
                                          <p:spTgt spid="5"/>
                                        </p:tgtEl>
                                        <p:attrNameLst>
                                          <p:attrName>style.visibility</p:attrName>
                                        </p:attrNameLst>
                                      </p:cBhvr>
                                      <p:to>
                                        <p:strVal val="visible"/>
                                      </p:to>
                                    </p:set>
                                    <p:animEffect transition="in" filter="fade">
                                      <p:cBhvr>
                                        <p:cTn id="62" dur="2000"/>
                                        <p:tgtEl>
                                          <p:spTgt spid="5"/>
                                        </p:tgtEl>
                                      </p:cBhvr>
                                    </p:animEffect>
                                    <p:anim calcmode="lin" valueType="num">
                                      <p:cBhvr>
                                        <p:cTn id="63" dur="2000" fill="hold"/>
                                        <p:tgtEl>
                                          <p:spTgt spid="5"/>
                                        </p:tgtEl>
                                        <p:attrNameLst>
                                          <p:attrName>style.rotation</p:attrName>
                                        </p:attrNameLst>
                                      </p:cBhvr>
                                      <p:tavLst>
                                        <p:tav tm="0">
                                          <p:val>
                                            <p:fltVal val="720"/>
                                          </p:val>
                                        </p:tav>
                                        <p:tav tm="100000">
                                          <p:val>
                                            <p:fltVal val="0"/>
                                          </p:val>
                                        </p:tav>
                                      </p:tavLst>
                                    </p:anim>
                                    <p:anim calcmode="lin" valueType="num">
                                      <p:cBhvr>
                                        <p:cTn id="64" dur="2000" fill="hold"/>
                                        <p:tgtEl>
                                          <p:spTgt spid="5"/>
                                        </p:tgtEl>
                                        <p:attrNameLst>
                                          <p:attrName>ppt_h</p:attrName>
                                        </p:attrNameLst>
                                      </p:cBhvr>
                                      <p:tavLst>
                                        <p:tav tm="0">
                                          <p:val>
                                            <p:fltVal val="0"/>
                                          </p:val>
                                        </p:tav>
                                        <p:tav tm="100000">
                                          <p:val>
                                            <p:strVal val="#ppt_h"/>
                                          </p:val>
                                        </p:tav>
                                      </p:tavLst>
                                    </p:anim>
                                    <p:anim calcmode="lin" valueType="num">
                                      <p:cBhvr>
                                        <p:cTn id="65" dur="2000" fill="hold"/>
                                        <p:tgtEl>
                                          <p:spTgt spid="5"/>
                                        </p:tgtEl>
                                        <p:attrNameLst>
                                          <p:attrName>ppt_w</p:attrName>
                                        </p:attrNameLst>
                                      </p:cBhvr>
                                      <p:tavLst>
                                        <p:tav tm="0">
                                          <p:val>
                                            <p:fltVal val="0"/>
                                          </p:val>
                                        </p:tav>
                                        <p:tav tm="100000">
                                          <p:val>
                                            <p:strVal val="#ppt_w"/>
                                          </p:val>
                                        </p:tav>
                                      </p:tavLst>
                                    </p:anim>
                                  </p:childTnLst>
                                </p:cTn>
                              </p:par>
                            </p:childTnLst>
                          </p:cTn>
                        </p:par>
                        <p:par>
                          <p:cTn id="66" fill="hold">
                            <p:stCondLst>
                              <p:cond delay="10000"/>
                            </p:stCondLst>
                            <p:childTnLst>
                              <p:par>
                                <p:cTn id="67" presetID="35" presetClass="entr" presetSubtype="0" fill="hold" nodeType="afterEffect">
                                  <p:stCondLst>
                                    <p:cond delay="0"/>
                                  </p:stCondLst>
                                  <p:childTnLst>
                                    <p:set>
                                      <p:cBhvr>
                                        <p:cTn id="68" dur="1" fill="hold">
                                          <p:stCondLst>
                                            <p:cond delay="0"/>
                                          </p:stCondLst>
                                        </p:cTn>
                                        <p:tgtEl>
                                          <p:spTgt spid="8"/>
                                        </p:tgtEl>
                                        <p:attrNameLst>
                                          <p:attrName>style.visibility</p:attrName>
                                        </p:attrNameLst>
                                      </p:cBhvr>
                                      <p:to>
                                        <p:strVal val="visible"/>
                                      </p:to>
                                    </p:set>
                                    <p:animEffect transition="in" filter="fade">
                                      <p:cBhvr>
                                        <p:cTn id="69" dur="2000"/>
                                        <p:tgtEl>
                                          <p:spTgt spid="8"/>
                                        </p:tgtEl>
                                      </p:cBhvr>
                                    </p:animEffect>
                                    <p:anim calcmode="lin" valueType="num">
                                      <p:cBhvr>
                                        <p:cTn id="70" dur="2000" fill="hold"/>
                                        <p:tgtEl>
                                          <p:spTgt spid="8"/>
                                        </p:tgtEl>
                                        <p:attrNameLst>
                                          <p:attrName>style.rotation</p:attrName>
                                        </p:attrNameLst>
                                      </p:cBhvr>
                                      <p:tavLst>
                                        <p:tav tm="0">
                                          <p:val>
                                            <p:fltVal val="720"/>
                                          </p:val>
                                        </p:tav>
                                        <p:tav tm="100000">
                                          <p:val>
                                            <p:fltVal val="0"/>
                                          </p:val>
                                        </p:tav>
                                      </p:tavLst>
                                    </p:anim>
                                    <p:anim calcmode="lin" valueType="num">
                                      <p:cBhvr>
                                        <p:cTn id="71" dur="2000" fill="hold"/>
                                        <p:tgtEl>
                                          <p:spTgt spid="8"/>
                                        </p:tgtEl>
                                        <p:attrNameLst>
                                          <p:attrName>ppt_h</p:attrName>
                                        </p:attrNameLst>
                                      </p:cBhvr>
                                      <p:tavLst>
                                        <p:tav tm="0">
                                          <p:val>
                                            <p:fltVal val="0"/>
                                          </p:val>
                                        </p:tav>
                                        <p:tav tm="100000">
                                          <p:val>
                                            <p:strVal val="#ppt_h"/>
                                          </p:val>
                                        </p:tav>
                                      </p:tavLst>
                                    </p:anim>
                                    <p:anim calcmode="lin" valueType="num">
                                      <p:cBhvr>
                                        <p:cTn id="72" dur="2000" fill="hold"/>
                                        <p:tgtEl>
                                          <p:spTgt spid="8"/>
                                        </p:tgtEl>
                                        <p:attrNameLst>
                                          <p:attrName>ppt_w</p:attrName>
                                        </p:attrNameLst>
                                      </p:cBhvr>
                                      <p:tavLst>
                                        <p:tav tm="0">
                                          <p:val>
                                            <p:fltVal val="0"/>
                                          </p:val>
                                        </p:tav>
                                        <p:tav tm="100000">
                                          <p:val>
                                            <p:strVal val="#ppt_w"/>
                                          </p:val>
                                        </p:tav>
                                      </p:tavLst>
                                    </p:anim>
                                  </p:childTnLst>
                                </p:cTn>
                              </p:par>
                              <p:par>
                                <p:cTn id="73" presetID="35" presetClass="entr" presetSubtype="0" fill="hold" nodeType="withEffect">
                                  <p:stCondLst>
                                    <p:cond delay="0"/>
                                  </p:stCondLst>
                                  <p:childTnLst>
                                    <p:set>
                                      <p:cBhvr>
                                        <p:cTn id="74" dur="1" fill="hold">
                                          <p:stCondLst>
                                            <p:cond delay="0"/>
                                          </p:stCondLst>
                                        </p:cTn>
                                        <p:tgtEl>
                                          <p:spTgt spid="7"/>
                                        </p:tgtEl>
                                        <p:attrNameLst>
                                          <p:attrName>style.visibility</p:attrName>
                                        </p:attrNameLst>
                                      </p:cBhvr>
                                      <p:to>
                                        <p:strVal val="visible"/>
                                      </p:to>
                                    </p:set>
                                    <p:animEffect transition="in" filter="fade">
                                      <p:cBhvr>
                                        <p:cTn id="75" dur="2000"/>
                                        <p:tgtEl>
                                          <p:spTgt spid="7"/>
                                        </p:tgtEl>
                                      </p:cBhvr>
                                    </p:animEffect>
                                    <p:anim calcmode="lin" valueType="num">
                                      <p:cBhvr>
                                        <p:cTn id="76" dur="2000" fill="hold"/>
                                        <p:tgtEl>
                                          <p:spTgt spid="7"/>
                                        </p:tgtEl>
                                        <p:attrNameLst>
                                          <p:attrName>style.rotation</p:attrName>
                                        </p:attrNameLst>
                                      </p:cBhvr>
                                      <p:tavLst>
                                        <p:tav tm="0">
                                          <p:val>
                                            <p:fltVal val="720"/>
                                          </p:val>
                                        </p:tav>
                                        <p:tav tm="100000">
                                          <p:val>
                                            <p:fltVal val="0"/>
                                          </p:val>
                                        </p:tav>
                                      </p:tavLst>
                                    </p:anim>
                                    <p:anim calcmode="lin" valueType="num">
                                      <p:cBhvr>
                                        <p:cTn id="77" dur="2000" fill="hold"/>
                                        <p:tgtEl>
                                          <p:spTgt spid="7"/>
                                        </p:tgtEl>
                                        <p:attrNameLst>
                                          <p:attrName>ppt_h</p:attrName>
                                        </p:attrNameLst>
                                      </p:cBhvr>
                                      <p:tavLst>
                                        <p:tav tm="0">
                                          <p:val>
                                            <p:fltVal val="0"/>
                                          </p:val>
                                        </p:tav>
                                        <p:tav tm="100000">
                                          <p:val>
                                            <p:strVal val="#ppt_h"/>
                                          </p:val>
                                        </p:tav>
                                      </p:tavLst>
                                    </p:anim>
                                    <p:anim calcmode="lin" valueType="num">
                                      <p:cBhvr>
                                        <p:cTn id="78" dur="2000" fill="hold"/>
                                        <p:tgtEl>
                                          <p:spTgt spid="7"/>
                                        </p:tgtEl>
                                        <p:attrNameLst>
                                          <p:attrName>ppt_w</p:attrName>
                                        </p:attrNameLst>
                                      </p:cBhvr>
                                      <p:tavLst>
                                        <p:tav tm="0">
                                          <p:val>
                                            <p:fltVal val="0"/>
                                          </p:val>
                                        </p:tav>
                                        <p:tav tm="100000">
                                          <p:val>
                                            <p:strVal val="#ppt_w"/>
                                          </p:val>
                                        </p:tav>
                                      </p:tavLst>
                                    </p:anim>
                                  </p:childTnLst>
                                </p:cTn>
                              </p:par>
                            </p:childTnLst>
                          </p:cTn>
                        </p:par>
                        <p:par>
                          <p:cTn id="79" fill="hold">
                            <p:stCondLst>
                              <p:cond delay="12000"/>
                            </p:stCondLst>
                            <p:childTnLst>
                              <p:par>
                                <p:cTn id="80" presetID="35" presetClass="entr" presetSubtype="0" fill="hold" nodeType="afterEffect">
                                  <p:stCondLst>
                                    <p:cond delay="0"/>
                                  </p:stCondLst>
                                  <p:childTnLst>
                                    <p:set>
                                      <p:cBhvr>
                                        <p:cTn id="81" dur="1" fill="hold">
                                          <p:stCondLst>
                                            <p:cond delay="0"/>
                                          </p:stCondLst>
                                        </p:cTn>
                                        <p:tgtEl>
                                          <p:spTgt spid="12"/>
                                        </p:tgtEl>
                                        <p:attrNameLst>
                                          <p:attrName>style.visibility</p:attrName>
                                        </p:attrNameLst>
                                      </p:cBhvr>
                                      <p:to>
                                        <p:strVal val="visible"/>
                                      </p:to>
                                    </p:set>
                                    <p:animEffect transition="in" filter="fade">
                                      <p:cBhvr>
                                        <p:cTn id="82" dur="2000"/>
                                        <p:tgtEl>
                                          <p:spTgt spid="12"/>
                                        </p:tgtEl>
                                      </p:cBhvr>
                                    </p:animEffect>
                                    <p:anim calcmode="lin" valueType="num">
                                      <p:cBhvr>
                                        <p:cTn id="83" dur="2000" fill="hold"/>
                                        <p:tgtEl>
                                          <p:spTgt spid="12"/>
                                        </p:tgtEl>
                                        <p:attrNameLst>
                                          <p:attrName>style.rotation</p:attrName>
                                        </p:attrNameLst>
                                      </p:cBhvr>
                                      <p:tavLst>
                                        <p:tav tm="0">
                                          <p:val>
                                            <p:fltVal val="720"/>
                                          </p:val>
                                        </p:tav>
                                        <p:tav tm="100000">
                                          <p:val>
                                            <p:fltVal val="0"/>
                                          </p:val>
                                        </p:tav>
                                      </p:tavLst>
                                    </p:anim>
                                    <p:anim calcmode="lin" valueType="num">
                                      <p:cBhvr>
                                        <p:cTn id="84" dur="2000" fill="hold"/>
                                        <p:tgtEl>
                                          <p:spTgt spid="12"/>
                                        </p:tgtEl>
                                        <p:attrNameLst>
                                          <p:attrName>ppt_h</p:attrName>
                                        </p:attrNameLst>
                                      </p:cBhvr>
                                      <p:tavLst>
                                        <p:tav tm="0">
                                          <p:val>
                                            <p:fltVal val="0"/>
                                          </p:val>
                                        </p:tav>
                                        <p:tav tm="100000">
                                          <p:val>
                                            <p:strVal val="#ppt_h"/>
                                          </p:val>
                                        </p:tav>
                                      </p:tavLst>
                                    </p:anim>
                                    <p:anim calcmode="lin" valueType="num">
                                      <p:cBhvr>
                                        <p:cTn id="85" dur="2000" fill="hold"/>
                                        <p:tgtEl>
                                          <p:spTgt spid="1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0106.jpg"/>
          <p:cNvPicPr>
            <a:picLocks noChangeAspect="1"/>
          </p:cNvPicPr>
          <p:nvPr/>
        </p:nvPicPr>
        <p:blipFill>
          <a:blip r:embed="rId2" cstate="email"/>
          <a:stretch>
            <a:fillRect/>
          </a:stretch>
        </p:blipFill>
        <p:spPr>
          <a:xfrm>
            <a:off x="6286512" y="4714884"/>
            <a:ext cx="2473314" cy="189090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2" name="Заголовок 1"/>
          <p:cNvSpPr>
            <a:spLocks noGrp="1"/>
          </p:cNvSpPr>
          <p:nvPr>
            <p:ph type="title"/>
          </p:nvPr>
        </p:nvSpPr>
        <p:spPr/>
        <p:txBody>
          <a:bodyPr>
            <a:normAutofit/>
          </a:bodyPr>
          <a:lstStyle/>
          <a:p>
            <a:r>
              <a:rPr lang="en-US" sz="3200" dirty="0">
                <a:solidFill>
                  <a:srgbClr val="000099"/>
                </a:solidFill>
              </a:rPr>
              <a:t>Think of some other things we do during each season and write them in the table</a:t>
            </a:r>
            <a:r>
              <a:rPr lang="en-US" sz="3200" dirty="0"/>
              <a:t>.</a:t>
            </a:r>
            <a:endParaRPr lang="ru-RU" sz="3200" dirty="0"/>
          </a:p>
        </p:txBody>
      </p:sp>
      <p:sp>
        <p:nvSpPr>
          <p:cNvPr id="3" name="Содержимое 2"/>
          <p:cNvSpPr>
            <a:spLocks noGrp="1"/>
          </p:cNvSpPr>
          <p:nvPr>
            <p:ph idx="1"/>
          </p:nvPr>
        </p:nvSpPr>
        <p:spPr/>
        <p:txBody>
          <a:bodyPr/>
          <a:lstStyle/>
          <a:p>
            <a:r>
              <a:rPr lang="en-US" b="1" dirty="0"/>
              <a:t>WINTER </a:t>
            </a:r>
            <a:endParaRPr lang="en-US" b="1" dirty="0" smtClean="0"/>
          </a:p>
          <a:p>
            <a:pPr>
              <a:buNone/>
            </a:pPr>
            <a:endParaRPr lang="en-US" b="1" dirty="0" smtClean="0"/>
          </a:p>
          <a:p>
            <a:r>
              <a:rPr lang="en-US" b="1" dirty="0" smtClean="0"/>
              <a:t>SPRING </a:t>
            </a:r>
          </a:p>
          <a:p>
            <a:endParaRPr lang="en-US" b="1" dirty="0" smtClean="0"/>
          </a:p>
          <a:p>
            <a:r>
              <a:rPr lang="en-US" b="1" dirty="0" smtClean="0"/>
              <a:t>SUMMER </a:t>
            </a:r>
          </a:p>
          <a:p>
            <a:pPr>
              <a:buNone/>
            </a:pPr>
            <a:endParaRPr lang="en-US" b="1" dirty="0" smtClean="0"/>
          </a:p>
          <a:p>
            <a:r>
              <a:rPr lang="en-US" b="1" dirty="0" smtClean="0"/>
              <a:t>AUTUMN</a:t>
            </a:r>
            <a:endParaRPr lang="ru-RU" dirty="0"/>
          </a:p>
          <a:p>
            <a:endParaRPr lang="ru-RU" dirty="0"/>
          </a:p>
        </p:txBody>
      </p:sp>
      <p:pic>
        <p:nvPicPr>
          <p:cNvPr id="4" name="Рисунок 3" descr="0040.jpg"/>
          <p:cNvPicPr>
            <a:picLocks noChangeAspect="1"/>
          </p:cNvPicPr>
          <p:nvPr/>
        </p:nvPicPr>
        <p:blipFill>
          <a:blip r:embed="rId3" cstate="email"/>
          <a:stretch>
            <a:fillRect/>
          </a:stretch>
        </p:blipFill>
        <p:spPr>
          <a:xfrm>
            <a:off x="2786050" y="1714488"/>
            <a:ext cx="2060448" cy="1524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9" name="Рисунок 8" descr="0339.jpg"/>
          <p:cNvPicPr>
            <a:picLocks noChangeAspect="1"/>
          </p:cNvPicPr>
          <p:nvPr/>
        </p:nvPicPr>
        <p:blipFill>
          <a:blip r:embed="rId4" cstate="email"/>
          <a:stretch>
            <a:fillRect/>
          </a:stretch>
        </p:blipFill>
        <p:spPr>
          <a:xfrm>
            <a:off x="3000364" y="4500570"/>
            <a:ext cx="2960180" cy="199072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0" name="Рисунок 9" descr="0139.jpg"/>
          <p:cNvPicPr>
            <a:picLocks noChangeAspect="1"/>
          </p:cNvPicPr>
          <p:nvPr/>
        </p:nvPicPr>
        <p:blipFill>
          <a:blip r:embed="rId5" cstate="email"/>
          <a:stretch>
            <a:fillRect/>
          </a:stretch>
        </p:blipFill>
        <p:spPr>
          <a:xfrm>
            <a:off x="4500562" y="1643050"/>
            <a:ext cx="1643074" cy="200026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1" name="Рисунок 10" descr="0436.jpg"/>
          <p:cNvPicPr>
            <a:picLocks noChangeAspect="1"/>
          </p:cNvPicPr>
          <p:nvPr/>
        </p:nvPicPr>
        <p:blipFill>
          <a:blip r:embed="rId6" cstate="email"/>
          <a:stretch>
            <a:fillRect/>
          </a:stretch>
        </p:blipFill>
        <p:spPr>
          <a:xfrm>
            <a:off x="5929322" y="3357562"/>
            <a:ext cx="2738430" cy="182562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8" name="Рисунок 7" descr="0255.jpg"/>
          <p:cNvPicPr>
            <a:picLocks noChangeAspect="1"/>
          </p:cNvPicPr>
          <p:nvPr/>
        </p:nvPicPr>
        <p:blipFill>
          <a:blip r:embed="rId7" cstate="email"/>
          <a:stretch>
            <a:fillRect/>
          </a:stretch>
        </p:blipFill>
        <p:spPr>
          <a:xfrm>
            <a:off x="6143636" y="1357298"/>
            <a:ext cx="2864318" cy="179736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7" name="Рисунок 6" descr="0175.jpg"/>
          <p:cNvPicPr>
            <a:picLocks noChangeAspect="1"/>
          </p:cNvPicPr>
          <p:nvPr/>
        </p:nvPicPr>
        <p:blipFill>
          <a:blip r:embed="rId8" cstate="email"/>
          <a:stretch>
            <a:fillRect/>
          </a:stretch>
        </p:blipFill>
        <p:spPr>
          <a:xfrm>
            <a:off x="3428992" y="3429000"/>
            <a:ext cx="2408457" cy="142874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5" presetClass="entr" presetSubtype="0"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2000"/>
                                        <p:tgtEl>
                                          <p:spTgt spid="3">
                                            <p:txEl>
                                              <p:pRg st="0" end="0"/>
                                            </p:txEl>
                                          </p:spTgt>
                                        </p:tgtEl>
                                      </p:cBhvr>
                                    </p:animEffect>
                                    <p:anim calcmode="lin" valueType="num">
                                      <p:cBhvr>
                                        <p:cTn id="17"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18"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9"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par>
                          <p:cTn id="20" fill="hold">
                            <p:stCondLst>
                              <p:cond delay="3000"/>
                            </p:stCondLst>
                            <p:childTnLst>
                              <p:par>
                                <p:cTn id="21" presetID="35"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2000"/>
                                        <p:tgtEl>
                                          <p:spTgt spid="3">
                                            <p:txEl>
                                              <p:pRg st="2" end="2"/>
                                            </p:txEl>
                                          </p:spTgt>
                                        </p:tgtEl>
                                      </p:cBhvr>
                                    </p:animEffect>
                                    <p:anim calcmode="lin" valueType="num">
                                      <p:cBhvr>
                                        <p:cTn id="24"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25"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6" dur="2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par>
                          <p:cTn id="27" fill="hold">
                            <p:stCondLst>
                              <p:cond delay="5000"/>
                            </p:stCondLst>
                            <p:childTnLst>
                              <p:par>
                                <p:cTn id="28" presetID="35" presetClass="entr" presetSubtype="0" fill="hold" grpId="0" nodeType="after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2000"/>
                                        <p:tgtEl>
                                          <p:spTgt spid="3">
                                            <p:txEl>
                                              <p:pRg st="4" end="4"/>
                                            </p:txEl>
                                          </p:spTgt>
                                        </p:tgtEl>
                                      </p:cBhvr>
                                    </p:animEffect>
                                    <p:anim calcmode="lin" valueType="num">
                                      <p:cBhvr>
                                        <p:cTn id="31" dur="2000" fill="hold"/>
                                        <p:tgtEl>
                                          <p:spTgt spid="3">
                                            <p:txEl>
                                              <p:pRg st="4" end="4"/>
                                            </p:txEl>
                                          </p:spTgt>
                                        </p:tgtEl>
                                        <p:attrNameLst>
                                          <p:attrName>style.rotation</p:attrName>
                                        </p:attrNameLst>
                                      </p:cBhvr>
                                      <p:tavLst>
                                        <p:tav tm="0">
                                          <p:val>
                                            <p:fltVal val="720"/>
                                          </p:val>
                                        </p:tav>
                                        <p:tav tm="100000">
                                          <p:val>
                                            <p:fltVal val="0"/>
                                          </p:val>
                                        </p:tav>
                                      </p:tavLst>
                                    </p:anim>
                                    <p:anim calcmode="lin" valueType="num">
                                      <p:cBhvr>
                                        <p:cTn id="32"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2000" fill="hold"/>
                                        <p:tgtEl>
                                          <p:spTgt spid="3">
                                            <p:txEl>
                                              <p:pRg st="4" end="4"/>
                                            </p:txEl>
                                          </p:spTgt>
                                        </p:tgtEl>
                                        <p:attrNameLst>
                                          <p:attrName>ppt_w</p:attrName>
                                        </p:attrNameLst>
                                      </p:cBhvr>
                                      <p:tavLst>
                                        <p:tav tm="0">
                                          <p:val>
                                            <p:fltVal val="0"/>
                                          </p:val>
                                        </p:tav>
                                        <p:tav tm="100000">
                                          <p:val>
                                            <p:strVal val="#ppt_w"/>
                                          </p:val>
                                        </p:tav>
                                      </p:tavLst>
                                    </p:anim>
                                  </p:childTnLst>
                                </p:cTn>
                              </p:par>
                            </p:childTnLst>
                          </p:cTn>
                        </p:par>
                        <p:par>
                          <p:cTn id="34" fill="hold">
                            <p:stCondLst>
                              <p:cond delay="7000"/>
                            </p:stCondLst>
                            <p:childTnLst>
                              <p:par>
                                <p:cTn id="35" presetID="35" presetClass="entr" presetSubtype="0" fill="hold" grpId="0"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anim calcmode="lin" valueType="num">
                                      <p:cBhvr>
                                        <p:cTn id="38" dur="2000" fill="hold"/>
                                        <p:tgtEl>
                                          <p:spTgt spid="3">
                                            <p:txEl>
                                              <p:pRg st="6" end="6"/>
                                            </p:txEl>
                                          </p:spTgt>
                                        </p:tgtEl>
                                        <p:attrNameLst>
                                          <p:attrName>style.rotation</p:attrName>
                                        </p:attrNameLst>
                                      </p:cBhvr>
                                      <p:tavLst>
                                        <p:tav tm="0">
                                          <p:val>
                                            <p:fltVal val="720"/>
                                          </p:val>
                                        </p:tav>
                                        <p:tav tm="100000">
                                          <p:val>
                                            <p:fltVal val="0"/>
                                          </p:val>
                                        </p:tav>
                                      </p:tavLst>
                                    </p:anim>
                                    <p:anim calcmode="lin" valueType="num">
                                      <p:cBhvr>
                                        <p:cTn id="39" dur="2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0" dur="2000" fill="hold"/>
                                        <p:tgtEl>
                                          <p:spTgt spid="3">
                                            <p:txEl>
                                              <p:pRg st="6" end="6"/>
                                            </p:txEl>
                                          </p:spTgt>
                                        </p:tgtEl>
                                        <p:attrNameLst>
                                          <p:attrName>ppt_w</p:attrName>
                                        </p:attrNameLst>
                                      </p:cBhvr>
                                      <p:tavLst>
                                        <p:tav tm="0">
                                          <p:val>
                                            <p:fltVal val="0"/>
                                          </p:val>
                                        </p:tav>
                                        <p:tav tm="100000">
                                          <p:val>
                                            <p:strVal val="#ppt_w"/>
                                          </p:val>
                                        </p:tav>
                                      </p:tavLst>
                                    </p:anim>
                                  </p:childTnLst>
                                </p:cTn>
                              </p:par>
                            </p:childTnLst>
                          </p:cTn>
                        </p:par>
                        <p:par>
                          <p:cTn id="41" fill="hold">
                            <p:stCondLst>
                              <p:cond delay="9000"/>
                            </p:stCondLst>
                            <p:childTnLst>
                              <p:par>
                                <p:cTn id="42" presetID="31" presetClass="entr" presetSubtype="0" fill="hold" nodeType="afterEffect">
                                  <p:stCondLst>
                                    <p:cond delay="0"/>
                                  </p:stCondLst>
                                  <p:iterate type="lt">
                                    <p:tmPct val="5000"/>
                                  </p:iterate>
                                  <p:childTnLst>
                                    <p:set>
                                      <p:cBhvr>
                                        <p:cTn id="43" dur="1" fill="hold">
                                          <p:stCondLst>
                                            <p:cond delay="0"/>
                                          </p:stCondLst>
                                        </p:cTn>
                                        <p:tgtEl>
                                          <p:spTgt spid="4"/>
                                        </p:tgtEl>
                                        <p:attrNameLst>
                                          <p:attrName>style.visibility</p:attrName>
                                        </p:attrNameLst>
                                      </p:cBhvr>
                                      <p:to>
                                        <p:strVal val="visible"/>
                                      </p:to>
                                    </p:set>
                                    <p:anim calcmode="lin" valueType="num">
                                      <p:cBhvr>
                                        <p:cTn id="44" dur="1000" fill="hold"/>
                                        <p:tgtEl>
                                          <p:spTgt spid="4"/>
                                        </p:tgtEl>
                                        <p:attrNameLst>
                                          <p:attrName>ppt_w</p:attrName>
                                        </p:attrNameLst>
                                      </p:cBhvr>
                                      <p:tavLst>
                                        <p:tav tm="0">
                                          <p:val>
                                            <p:fltVal val="0"/>
                                          </p:val>
                                        </p:tav>
                                        <p:tav tm="100000">
                                          <p:val>
                                            <p:strVal val="#ppt_w"/>
                                          </p:val>
                                        </p:tav>
                                      </p:tavLst>
                                    </p:anim>
                                    <p:anim calcmode="lin" valueType="num">
                                      <p:cBhvr>
                                        <p:cTn id="45" dur="1000" fill="hold"/>
                                        <p:tgtEl>
                                          <p:spTgt spid="4"/>
                                        </p:tgtEl>
                                        <p:attrNameLst>
                                          <p:attrName>ppt_h</p:attrName>
                                        </p:attrNameLst>
                                      </p:cBhvr>
                                      <p:tavLst>
                                        <p:tav tm="0">
                                          <p:val>
                                            <p:fltVal val="0"/>
                                          </p:val>
                                        </p:tav>
                                        <p:tav tm="100000">
                                          <p:val>
                                            <p:strVal val="#ppt_h"/>
                                          </p:val>
                                        </p:tav>
                                      </p:tavLst>
                                    </p:anim>
                                    <p:anim calcmode="lin" valueType="num">
                                      <p:cBhvr>
                                        <p:cTn id="46" dur="1000" fill="hold"/>
                                        <p:tgtEl>
                                          <p:spTgt spid="4"/>
                                        </p:tgtEl>
                                        <p:attrNameLst>
                                          <p:attrName>style.rotation</p:attrName>
                                        </p:attrNameLst>
                                      </p:cBhvr>
                                      <p:tavLst>
                                        <p:tav tm="0">
                                          <p:val>
                                            <p:fltVal val="90"/>
                                          </p:val>
                                        </p:tav>
                                        <p:tav tm="100000">
                                          <p:val>
                                            <p:fltVal val="0"/>
                                          </p:val>
                                        </p:tav>
                                      </p:tavLst>
                                    </p:anim>
                                    <p:animEffect transition="in" filter="fade">
                                      <p:cBhvr>
                                        <p:cTn id="47" dur="1000"/>
                                        <p:tgtEl>
                                          <p:spTgt spid="4"/>
                                        </p:tgtEl>
                                      </p:cBhvr>
                                    </p:animEffect>
                                  </p:childTnLst>
                                </p:cTn>
                              </p:par>
                            </p:childTnLst>
                          </p:cTn>
                        </p:par>
                        <p:par>
                          <p:cTn id="48" fill="hold">
                            <p:stCondLst>
                              <p:cond delay="10000"/>
                            </p:stCondLst>
                            <p:childTnLst>
                              <p:par>
                                <p:cTn id="49" presetID="25" presetClass="entr" presetSubtype="0" fill="hold" nodeType="afterEffect">
                                  <p:stCondLst>
                                    <p:cond delay="0"/>
                                  </p:stCondLst>
                                  <p:childTnLst>
                                    <p:set>
                                      <p:cBhvr>
                                        <p:cTn id="50" dur="1" fill="hold">
                                          <p:stCondLst>
                                            <p:cond delay="0"/>
                                          </p:stCondLst>
                                        </p:cTn>
                                        <p:tgtEl>
                                          <p:spTgt spid="5"/>
                                        </p:tgtEl>
                                        <p:attrNameLst>
                                          <p:attrName>style.visibility</p:attrName>
                                        </p:attrNameLst>
                                      </p:cBhvr>
                                      <p:to>
                                        <p:strVal val="visible"/>
                                      </p:to>
                                    </p:set>
                                    <p:anim calcmode="lin" valueType="num">
                                      <p:cBhvr>
                                        <p:cTn id="51"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54" dur="1000" fill="hold"/>
                                        <p:tgtEl>
                                          <p:spTgt spid="5"/>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5"/>
                                        </p:tgtEl>
                                      </p:cBhvr>
                                    </p:animEffect>
                                  </p:childTnLst>
                                </p:cTn>
                              </p:par>
                            </p:childTnLst>
                          </p:cTn>
                        </p:par>
                        <p:par>
                          <p:cTn id="59" fill="hold">
                            <p:stCondLst>
                              <p:cond delay="11000"/>
                            </p:stCondLst>
                            <p:childTnLst>
                              <p:par>
                                <p:cTn id="60" presetID="31" presetClass="entr" presetSubtype="0" fill="hold" nodeType="afterEffect">
                                  <p:stCondLst>
                                    <p:cond delay="0"/>
                                  </p:stCondLst>
                                  <p:iterate type="lt">
                                    <p:tmPct val="5000"/>
                                  </p:iterate>
                                  <p:childTnLst>
                                    <p:set>
                                      <p:cBhvr>
                                        <p:cTn id="61" dur="1" fill="hold">
                                          <p:stCondLst>
                                            <p:cond delay="0"/>
                                          </p:stCondLst>
                                        </p:cTn>
                                        <p:tgtEl>
                                          <p:spTgt spid="8"/>
                                        </p:tgtEl>
                                        <p:attrNameLst>
                                          <p:attrName>style.visibility</p:attrName>
                                        </p:attrNameLst>
                                      </p:cBhvr>
                                      <p:to>
                                        <p:strVal val="visible"/>
                                      </p:to>
                                    </p:set>
                                    <p:anim calcmode="lin" valueType="num">
                                      <p:cBhvr>
                                        <p:cTn id="62" dur="1000" fill="hold"/>
                                        <p:tgtEl>
                                          <p:spTgt spid="8"/>
                                        </p:tgtEl>
                                        <p:attrNameLst>
                                          <p:attrName>ppt_w</p:attrName>
                                        </p:attrNameLst>
                                      </p:cBhvr>
                                      <p:tavLst>
                                        <p:tav tm="0">
                                          <p:val>
                                            <p:fltVal val="0"/>
                                          </p:val>
                                        </p:tav>
                                        <p:tav tm="100000">
                                          <p:val>
                                            <p:strVal val="#ppt_w"/>
                                          </p:val>
                                        </p:tav>
                                      </p:tavLst>
                                    </p:anim>
                                    <p:anim calcmode="lin" valueType="num">
                                      <p:cBhvr>
                                        <p:cTn id="63" dur="1000" fill="hold"/>
                                        <p:tgtEl>
                                          <p:spTgt spid="8"/>
                                        </p:tgtEl>
                                        <p:attrNameLst>
                                          <p:attrName>ppt_h</p:attrName>
                                        </p:attrNameLst>
                                      </p:cBhvr>
                                      <p:tavLst>
                                        <p:tav tm="0">
                                          <p:val>
                                            <p:fltVal val="0"/>
                                          </p:val>
                                        </p:tav>
                                        <p:tav tm="100000">
                                          <p:val>
                                            <p:strVal val="#ppt_h"/>
                                          </p:val>
                                        </p:tav>
                                      </p:tavLst>
                                    </p:anim>
                                    <p:anim calcmode="lin" valueType="num">
                                      <p:cBhvr>
                                        <p:cTn id="64" dur="1000" fill="hold"/>
                                        <p:tgtEl>
                                          <p:spTgt spid="8"/>
                                        </p:tgtEl>
                                        <p:attrNameLst>
                                          <p:attrName>style.rotation</p:attrName>
                                        </p:attrNameLst>
                                      </p:cBhvr>
                                      <p:tavLst>
                                        <p:tav tm="0">
                                          <p:val>
                                            <p:fltVal val="90"/>
                                          </p:val>
                                        </p:tav>
                                        <p:tav tm="100000">
                                          <p:val>
                                            <p:fltVal val="0"/>
                                          </p:val>
                                        </p:tav>
                                      </p:tavLst>
                                    </p:anim>
                                    <p:animEffect transition="in" filter="fade">
                                      <p:cBhvr>
                                        <p:cTn id="65" dur="1000"/>
                                        <p:tgtEl>
                                          <p:spTgt spid="8"/>
                                        </p:tgtEl>
                                      </p:cBhvr>
                                    </p:animEffect>
                                  </p:childTnLst>
                                </p:cTn>
                              </p:par>
                            </p:childTnLst>
                          </p:cTn>
                        </p:par>
                        <p:par>
                          <p:cTn id="66" fill="hold">
                            <p:stCondLst>
                              <p:cond delay="12000"/>
                            </p:stCondLst>
                            <p:childTnLst>
                              <p:par>
                                <p:cTn id="67" presetID="31" presetClass="entr" presetSubtype="0" fill="hold" nodeType="afterEffect">
                                  <p:stCondLst>
                                    <p:cond delay="0"/>
                                  </p:stCondLst>
                                  <p:iterate type="lt">
                                    <p:tmPct val="5000"/>
                                  </p:iterate>
                                  <p:childTnLst>
                                    <p:set>
                                      <p:cBhvr>
                                        <p:cTn id="68" dur="1" fill="hold">
                                          <p:stCondLst>
                                            <p:cond delay="0"/>
                                          </p:stCondLst>
                                        </p:cTn>
                                        <p:tgtEl>
                                          <p:spTgt spid="9"/>
                                        </p:tgtEl>
                                        <p:attrNameLst>
                                          <p:attrName>style.visibility</p:attrName>
                                        </p:attrNameLst>
                                      </p:cBhvr>
                                      <p:to>
                                        <p:strVal val="visible"/>
                                      </p:to>
                                    </p:set>
                                    <p:anim calcmode="lin" valueType="num">
                                      <p:cBhvr>
                                        <p:cTn id="69" dur="1000" fill="hold"/>
                                        <p:tgtEl>
                                          <p:spTgt spid="9"/>
                                        </p:tgtEl>
                                        <p:attrNameLst>
                                          <p:attrName>ppt_w</p:attrName>
                                        </p:attrNameLst>
                                      </p:cBhvr>
                                      <p:tavLst>
                                        <p:tav tm="0">
                                          <p:val>
                                            <p:fltVal val="0"/>
                                          </p:val>
                                        </p:tav>
                                        <p:tav tm="100000">
                                          <p:val>
                                            <p:strVal val="#ppt_w"/>
                                          </p:val>
                                        </p:tav>
                                      </p:tavLst>
                                    </p:anim>
                                    <p:anim calcmode="lin" valueType="num">
                                      <p:cBhvr>
                                        <p:cTn id="70" dur="1000" fill="hold"/>
                                        <p:tgtEl>
                                          <p:spTgt spid="9"/>
                                        </p:tgtEl>
                                        <p:attrNameLst>
                                          <p:attrName>ppt_h</p:attrName>
                                        </p:attrNameLst>
                                      </p:cBhvr>
                                      <p:tavLst>
                                        <p:tav tm="0">
                                          <p:val>
                                            <p:fltVal val="0"/>
                                          </p:val>
                                        </p:tav>
                                        <p:tav tm="100000">
                                          <p:val>
                                            <p:strVal val="#ppt_h"/>
                                          </p:val>
                                        </p:tav>
                                      </p:tavLst>
                                    </p:anim>
                                    <p:anim calcmode="lin" valueType="num">
                                      <p:cBhvr>
                                        <p:cTn id="71" dur="1000" fill="hold"/>
                                        <p:tgtEl>
                                          <p:spTgt spid="9"/>
                                        </p:tgtEl>
                                        <p:attrNameLst>
                                          <p:attrName>style.rotation</p:attrName>
                                        </p:attrNameLst>
                                      </p:cBhvr>
                                      <p:tavLst>
                                        <p:tav tm="0">
                                          <p:val>
                                            <p:fltVal val="90"/>
                                          </p:val>
                                        </p:tav>
                                        <p:tav tm="100000">
                                          <p:val>
                                            <p:fltVal val="0"/>
                                          </p:val>
                                        </p:tav>
                                      </p:tavLst>
                                    </p:anim>
                                    <p:animEffect transition="in" filter="fade">
                                      <p:cBhvr>
                                        <p:cTn id="72" dur="1000"/>
                                        <p:tgtEl>
                                          <p:spTgt spid="9"/>
                                        </p:tgtEl>
                                      </p:cBhvr>
                                    </p:animEffect>
                                  </p:childTnLst>
                                </p:cTn>
                              </p:par>
                            </p:childTnLst>
                          </p:cTn>
                        </p:par>
                        <p:par>
                          <p:cTn id="73" fill="hold">
                            <p:stCondLst>
                              <p:cond delay="13000"/>
                            </p:stCondLst>
                            <p:childTnLst>
                              <p:par>
                                <p:cTn id="74" presetID="31" presetClass="entr" presetSubtype="0" fill="hold" nodeType="afterEffect">
                                  <p:stCondLst>
                                    <p:cond delay="0"/>
                                  </p:stCondLst>
                                  <p:iterate type="lt">
                                    <p:tmPct val="5000"/>
                                  </p:iterate>
                                  <p:childTnLst>
                                    <p:set>
                                      <p:cBhvr>
                                        <p:cTn id="75" dur="1" fill="hold">
                                          <p:stCondLst>
                                            <p:cond delay="0"/>
                                          </p:stCondLst>
                                        </p:cTn>
                                        <p:tgtEl>
                                          <p:spTgt spid="7"/>
                                        </p:tgtEl>
                                        <p:attrNameLst>
                                          <p:attrName>style.visibility</p:attrName>
                                        </p:attrNameLst>
                                      </p:cBhvr>
                                      <p:to>
                                        <p:strVal val="visible"/>
                                      </p:to>
                                    </p:set>
                                    <p:anim calcmode="lin" valueType="num">
                                      <p:cBhvr>
                                        <p:cTn id="76" dur="1000" fill="hold"/>
                                        <p:tgtEl>
                                          <p:spTgt spid="7"/>
                                        </p:tgtEl>
                                        <p:attrNameLst>
                                          <p:attrName>ppt_w</p:attrName>
                                        </p:attrNameLst>
                                      </p:cBhvr>
                                      <p:tavLst>
                                        <p:tav tm="0">
                                          <p:val>
                                            <p:fltVal val="0"/>
                                          </p:val>
                                        </p:tav>
                                        <p:tav tm="100000">
                                          <p:val>
                                            <p:strVal val="#ppt_w"/>
                                          </p:val>
                                        </p:tav>
                                      </p:tavLst>
                                    </p:anim>
                                    <p:anim calcmode="lin" valueType="num">
                                      <p:cBhvr>
                                        <p:cTn id="77" dur="1000" fill="hold"/>
                                        <p:tgtEl>
                                          <p:spTgt spid="7"/>
                                        </p:tgtEl>
                                        <p:attrNameLst>
                                          <p:attrName>ppt_h</p:attrName>
                                        </p:attrNameLst>
                                      </p:cBhvr>
                                      <p:tavLst>
                                        <p:tav tm="0">
                                          <p:val>
                                            <p:fltVal val="0"/>
                                          </p:val>
                                        </p:tav>
                                        <p:tav tm="100000">
                                          <p:val>
                                            <p:strVal val="#ppt_h"/>
                                          </p:val>
                                        </p:tav>
                                      </p:tavLst>
                                    </p:anim>
                                    <p:anim calcmode="lin" valueType="num">
                                      <p:cBhvr>
                                        <p:cTn id="78" dur="1000" fill="hold"/>
                                        <p:tgtEl>
                                          <p:spTgt spid="7"/>
                                        </p:tgtEl>
                                        <p:attrNameLst>
                                          <p:attrName>style.rotation</p:attrName>
                                        </p:attrNameLst>
                                      </p:cBhvr>
                                      <p:tavLst>
                                        <p:tav tm="0">
                                          <p:val>
                                            <p:fltVal val="90"/>
                                          </p:val>
                                        </p:tav>
                                        <p:tav tm="100000">
                                          <p:val>
                                            <p:fltVal val="0"/>
                                          </p:val>
                                        </p:tav>
                                      </p:tavLst>
                                    </p:anim>
                                    <p:animEffect transition="in" filter="fade">
                                      <p:cBhvr>
                                        <p:cTn id="79" dur="1000"/>
                                        <p:tgtEl>
                                          <p:spTgt spid="7"/>
                                        </p:tgtEl>
                                      </p:cBhvr>
                                    </p:animEffect>
                                  </p:childTnLst>
                                </p:cTn>
                              </p:par>
                            </p:childTnLst>
                          </p:cTn>
                        </p:par>
                        <p:par>
                          <p:cTn id="80" fill="hold">
                            <p:stCondLst>
                              <p:cond delay="14000"/>
                            </p:stCondLst>
                            <p:childTnLst>
                              <p:par>
                                <p:cTn id="81" presetID="31" presetClass="entr" presetSubtype="0" fill="hold" nodeType="afterEffect">
                                  <p:stCondLst>
                                    <p:cond delay="0"/>
                                  </p:stCondLst>
                                  <p:iterate type="lt">
                                    <p:tmPct val="5000"/>
                                  </p:iterate>
                                  <p:childTnLst>
                                    <p:set>
                                      <p:cBhvr>
                                        <p:cTn id="82" dur="1" fill="hold">
                                          <p:stCondLst>
                                            <p:cond delay="0"/>
                                          </p:stCondLst>
                                        </p:cTn>
                                        <p:tgtEl>
                                          <p:spTgt spid="10"/>
                                        </p:tgtEl>
                                        <p:attrNameLst>
                                          <p:attrName>style.visibility</p:attrName>
                                        </p:attrNameLst>
                                      </p:cBhvr>
                                      <p:to>
                                        <p:strVal val="visible"/>
                                      </p:to>
                                    </p:set>
                                    <p:anim calcmode="lin" valueType="num">
                                      <p:cBhvr>
                                        <p:cTn id="83" dur="1000" fill="hold"/>
                                        <p:tgtEl>
                                          <p:spTgt spid="10"/>
                                        </p:tgtEl>
                                        <p:attrNameLst>
                                          <p:attrName>ppt_w</p:attrName>
                                        </p:attrNameLst>
                                      </p:cBhvr>
                                      <p:tavLst>
                                        <p:tav tm="0">
                                          <p:val>
                                            <p:fltVal val="0"/>
                                          </p:val>
                                        </p:tav>
                                        <p:tav tm="100000">
                                          <p:val>
                                            <p:strVal val="#ppt_w"/>
                                          </p:val>
                                        </p:tav>
                                      </p:tavLst>
                                    </p:anim>
                                    <p:anim calcmode="lin" valueType="num">
                                      <p:cBhvr>
                                        <p:cTn id="84" dur="1000" fill="hold"/>
                                        <p:tgtEl>
                                          <p:spTgt spid="10"/>
                                        </p:tgtEl>
                                        <p:attrNameLst>
                                          <p:attrName>ppt_h</p:attrName>
                                        </p:attrNameLst>
                                      </p:cBhvr>
                                      <p:tavLst>
                                        <p:tav tm="0">
                                          <p:val>
                                            <p:fltVal val="0"/>
                                          </p:val>
                                        </p:tav>
                                        <p:tav tm="100000">
                                          <p:val>
                                            <p:strVal val="#ppt_h"/>
                                          </p:val>
                                        </p:tav>
                                      </p:tavLst>
                                    </p:anim>
                                    <p:anim calcmode="lin" valueType="num">
                                      <p:cBhvr>
                                        <p:cTn id="85" dur="1000" fill="hold"/>
                                        <p:tgtEl>
                                          <p:spTgt spid="10"/>
                                        </p:tgtEl>
                                        <p:attrNameLst>
                                          <p:attrName>style.rotation</p:attrName>
                                        </p:attrNameLst>
                                      </p:cBhvr>
                                      <p:tavLst>
                                        <p:tav tm="0">
                                          <p:val>
                                            <p:fltVal val="90"/>
                                          </p:val>
                                        </p:tav>
                                        <p:tav tm="100000">
                                          <p:val>
                                            <p:fltVal val="0"/>
                                          </p:val>
                                        </p:tav>
                                      </p:tavLst>
                                    </p:anim>
                                    <p:animEffect transition="in" filter="fade">
                                      <p:cBhvr>
                                        <p:cTn id="86" dur="1000"/>
                                        <p:tgtEl>
                                          <p:spTgt spid="10"/>
                                        </p:tgtEl>
                                      </p:cBhvr>
                                    </p:animEffect>
                                  </p:childTnLst>
                                </p:cTn>
                              </p:par>
                              <p:par>
                                <p:cTn id="87" presetID="31" presetClass="entr" presetSubtype="0" fill="hold" nodeType="withEffect">
                                  <p:stCondLst>
                                    <p:cond delay="0"/>
                                  </p:stCondLst>
                                  <p:iterate type="lt">
                                    <p:tmPct val="5000"/>
                                  </p:iterate>
                                  <p:childTnLst>
                                    <p:set>
                                      <p:cBhvr>
                                        <p:cTn id="88" dur="1" fill="hold">
                                          <p:stCondLst>
                                            <p:cond delay="0"/>
                                          </p:stCondLst>
                                        </p:cTn>
                                        <p:tgtEl>
                                          <p:spTgt spid="11"/>
                                        </p:tgtEl>
                                        <p:attrNameLst>
                                          <p:attrName>style.visibility</p:attrName>
                                        </p:attrNameLst>
                                      </p:cBhvr>
                                      <p:to>
                                        <p:strVal val="visible"/>
                                      </p:to>
                                    </p:set>
                                    <p:anim calcmode="lin" valueType="num">
                                      <p:cBhvr>
                                        <p:cTn id="89" dur="1000" fill="hold"/>
                                        <p:tgtEl>
                                          <p:spTgt spid="11"/>
                                        </p:tgtEl>
                                        <p:attrNameLst>
                                          <p:attrName>ppt_w</p:attrName>
                                        </p:attrNameLst>
                                      </p:cBhvr>
                                      <p:tavLst>
                                        <p:tav tm="0">
                                          <p:val>
                                            <p:fltVal val="0"/>
                                          </p:val>
                                        </p:tav>
                                        <p:tav tm="100000">
                                          <p:val>
                                            <p:strVal val="#ppt_w"/>
                                          </p:val>
                                        </p:tav>
                                      </p:tavLst>
                                    </p:anim>
                                    <p:anim calcmode="lin" valueType="num">
                                      <p:cBhvr>
                                        <p:cTn id="90" dur="1000" fill="hold"/>
                                        <p:tgtEl>
                                          <p:spTgt spid="11"/>
                                        </p:tgtEl>
                                        <p:attrNameLst>
                                          <p:attrName>ppt_h</p:attrName>
                                        </p:attrNameLst>
                                      </p:cBhvr>
                                      <p:tavLst>
                                        <p:tav tm="0">
                                          <p:val>
                                            <p:fltVal val="0"/>
                                          </p:val>
                                        </p:tav>
                                        <p:tav tm="100000">
                                          <p:val>
                                            <p:strVal val="#ppt_h"/>
                                          </p:val>
                                        </p:tav>
                                      </p:tavLst>
                                    </p:anim>
                                    <p:anim calcmode="lin" valueType="num">
                                      <p:cBhvr>
                                        <p:cTn id="91" dur="1000" fill="hold"/>
                                        <p:tgtEl>
                                          <p:spTgt spid="11"/>
                                        </p:tgtEl>
                                        <p:attrNameLst>
                                          <p:attrName>style.rotation</p:attrName>
                                        </p:attrNameLst>
                                      </p:cBhvr>
                                      <p:tavLst>
                                        <p:tav tm="0">
                                          <p:val>
                                            <p:fltVal val="90"/>
                                          </p:val>
                                        </p:tav>
                                        <p:tav tm="100000">
                                          <p:val>
                                            <p:fltVal val="0"/>
                                          </p:val>
                                        </p:tav>
                                      </p:tavLst>
                                    </p:anim>
                                    <p:animEffect transition="in" filter="fade">
                                      <p:cBhvr>
                                        <p:cTn id="92"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654164"/>
          </a:xfrm>
        </p:spPr>
        <p:txBody>
          <a:bodyPr>
            <a:normAutofit/>
          </a:bodyPr>
          <a:lstStyle/>
          <a:p>
            <a:r>
              <a:rPr lang="en-US" sz="3100" dirty="0" smtClean="0">
                <a:solidFill>
                  <a:srgbClr val="000099"/>
                </a:solidFill>
              </a:rPr>
              <a:t>Use the prompts above and your own ideas to write two sentences about what you do during each season, as in the example</a:t>
            </a:r>
            <a:endParaRPr lang="ru-RU" dirty="0">
              <a:solidFill>
                <a:srgbClr val="000099"/>
              </a:solidFill>
            </a:endParaRPr>
          </a:p>
        </p:txBody>
      </p:sp>
      <p:sp>
        <p:nvSpPr>
          <p:cNvPr id="3" name="Содержимое 2"/>
          <p:cNvSpPr>
            <a:spLocks noGrp="1"/>
          </p:cNvSpPr>
          <p:nvPr>
            <p:ph idx="1"/>
          </p:nvPr>
        </p:nvSpPr>
        <p:spPr>
          <a:xfrm>
            <a:off x="457200" y="1857364"/>
            <a:ext cx="8229600" cy="4268799"/>
          </a:xfrm>
        </p:spPr>
        <p:txBody>
          <a:bodyPr>
            <a:normAutofit fontScale="85000" lnSpcReduction="10000"/>
          </a:bodyPr>
          <a:lstStyle/>
          <a:p>
            <a:r>
              <a:rPr lang="en-US" i="1" dirty="0" smtClean="0">
                <a:solidFill>
                  <a:srgbClr val="FF0000"/>
                </a:solidFill>
              </a:rPr>
              <a:t>e.g</a:t>
            </a:r>
            <a:r>
              <a:rPr lang="en-US" i="1" dirty="0">
                <a:solidFill>
                  <a:srgbClr val="FF0000"/>
                </a:solidFill>
              </a:rPr>
              <a:t>. In the winter, I go skiing with my family</a:t>
            </a:r>
            <a:r>
              <a:rPr lang="en-US" i="1" dirty="0" smtClean="0">
                <a:solidFill>
                  <a:srgbClr val="FF0000"/>
                </a:solidFill>
              </a:rPr>
              <a:t>.</a:t>
            </a:r>
            <a:r>
              <a:rPr lang="en-US" dirty="0" smtClean="0">
                <a:solidFill>
                  <a:srgbClr val="FF0000"/>
                </a:solidFill>
              </a:rPr>
              <a:t> </a:t>
            </a:r>
          </a:p>
          <a:p>
            <a:r>
              <a:rPr lang="en-US" dirty="0" smtClean="0">
                <a:solidFill>
                  <a:srgbClr val="6600FF"/>
                </a:solidFill>
              </a:rPr>
              <a:t>make a sandcastle  </a:t>
            </a:r>
          </a:p>
          <a:p>
            <a:r>
              <a:rPr lang="en-US" dirty="0" smtClean="0">
                <a:solidFill>
                  <a:srgbClr val="6600FF"/>
                </a:solidFill>
              </a:rPr>
              <a:t>school  starts </a:t>
            </a:r>
          </a:p>
          <a:p>
            <a:r>
              <a:rPr lang="en-US" dirty="0" smtClean="0">
                <a:solidFill>
                  <a:srgbClr val="6600FF"/>
                </a:solidFill>
              </a:rPr>
              <a:t>go on picnics </a:t>
            </a:r>
          </a:p>
          <a:p>
            <a:r>
              <a:rPr lang="en-US" dirty="0" smtClean="0">
                <a:solidFill>
                  <a:srgbClr val="6600FF"/>
                </a:solidFill>
              </a:rPr>
              <a:t>pick flowers</a:t>
            </a:r>
          </a:p>
          <a:p>
            <a:r>
              <a:rPr lang="en-US" dirty="0" smtClean="0">
                <a:solidFill>
                  <a:srgbClr val="00B050"/>
                </a:solidFill>
              </a:rPr>
              <a:t>go skiing </a:t>
            </a:r>
          </a:p>
          <a:p>
            <a:r>
              <a:rPr lang="en-US" dirty="0" smtClean="0">
                <a:solidFill>
                  <a:srgbClr val="00B050"/>
                </a:solidFill>
              </a:rPr>
              <a:t>go on holiday</a:t>
            </a:r>
          </a:p>
          <a:p>
            <a:r>
              <a:rPr lang="en-US" dirty="0" smtClean="0">
                <a:solidFill>
                  <a:srgbClr val="00B050"/>
                </a:solidFill>
              </a:rPr>
              <a:t>make a snowman</a:t>
            </a:r>
          </a:p>
          <a:p>
            <a:r>
              <a:rPr lang="en-US" dirty="0" smtClean="0">
                <a:solidFill>
                  <a:srgbClr val="00B050"/>
                </a:solidFill>
              </a:rPr>
              <a:t>collect the leaves from   the garden</a:t>
            </a:r>
          </a:p>
          <a:p>
            <a:pPr>
              <a:buNone/>
            </a:pPr>
            <a:endParaRPr lang="ru-RU" dirty="0"/>
          </a:p>
          <a:p>
            <a:pPr>
              <a:buNone/>
            </a:pPr>
            <a:endParaRPr lang="ru-RU" dirty="0"/>
          </a:p>
        </p:txBody>
      </p:sp>
      <p:sp>
        <p:nvSpPr>
          <p:cNvPr id="4" name="Овал 3"/>
          <p:cNvSpPr/>
          <p:nvPr/>
        </p:nvSpPr>
        <p:spPr>
          <a:xfrm>
            <a:off x="5072066" y="2428868"/>
            <a:ext cx="2214578" cy="571504"/>
          </a:xfrm>
          <a:prstGeom prst="ellipse">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winter</a:t>
            </a:r>
            <a:endParaRPr lang="ru-RU" dirty="0"/>
          </a:p>
        </p:txBody>
      </p:sp>
      <p:sp>
        <p:nvSpPr>
          <p:cNvPr id="6" name="Овал 5"/>
          <p:cNvSpPr/>
          <p:nvPr/>
        </p:nvSpPr>
        <p:spPr>
          <a:xfrm>
            <a:off x="4643438" y="3286124"/>
            <a:ext cx="2214578" cy="571504"/>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spring</a:t>
            </a:r>
            <a:endParaRPr lang="ru-RU" dirty="0"/>
          </a:p>
        </p:txBody>
      </p:sp>
      <p:sp>
        <p:nvSpPr>
          <p:cNvPr id="7" name="Овал 6"/>
          <p:cNvSpPr/>
          <p:nvPr/>
        </p:nvSpPr>
        <p:spPr>
          <a:xfrm>
            <a:off x="5143504" y="4214818"/>
            <a:ext cx="2214578" cy="642942"/>
          </a:xfrm>
          <a:prstGeom prst="ellipse">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summer</a:t>
            </a:r>
            <a:endParaRPr lang="ru-RU" dirty="0"/>
          </a:p>
        </p:txBody>
      </p:sp>
      <p:sp>
        <p:nvSpPr>
          <p:cNvPr id="8" name="Овал 7"/>
          <p:cNvSpPr/>
          <p:nvPr/>
        </p:nvSpPr>
        <p:spPr>
          <a:xfrm>
            <a:off x="6000760" y="5000636"/>
            <a:ext cx="2214578" cy="642942"/>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autumn</a:t>
            </a:r>
            <a:endParaRPr lang="ru-RU"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43" presetClass="entr"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
                                        <p:tgtEl>
                                          <p:spTgt spid="3">
                                            <p:txEl>
                                              <p:pRg st="0" end="0"/>
                                            </p:txEl>
                                          </p:spTgt>
                                        </p:tgtEl>
                                      </p:cBhvr>
                                    </p:animEffect>
                                    <p:anim calcmode="lin" valueType="num">
                                      <p:cBhvr>
                                        <p:cTn id="15"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9" fill="hold">
                            <p:stCondLst>
                              <p:cond delay="2000"/>
                            </p:stCondLst>
                            <p:childTnLst>
                              <p:par>
                                <p:cTn id="20" presetID="43" presetClass="entr" presetSubtype="0"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
                                        <p:tgtEl>
                                          <p:spTgt spid="3">
                                            <p:txEl>
                                              <p:pRg st="1" end="1"/>
                                            </p:txEl>
                                          </p:spTgt>
                                        </p:tgtEl>
                                      </p:cBhvr>
                                    </p:animEffect>
                                    <p:anim calcmode="lin" valueType="num">
                                      <p:cBhvr>
                                        <p:cTn id="23"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25"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6"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7" fill="hold">
                            <p:stCondLst>
                              <p:cond delay="3000"/>
                            </p:stCondLst>
                            <p:childTnLst>
                              <p:par>
                                <p:cTn id="28" presetID="43" presetClass="entr" presetSubtype="0" fill="hold" grpId="0" nodeType="after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fade">
                                      <p:cBhvr>
                                        <p:cTn id="30" dur="100"/>
                                        <p:tgtEl>
                                          <p:spTgt spid="3">
                                            <p:txEl>
                                              <p:pRg st="2" end="2"/>
                                            </p:txEl>
                                          </p:spTgt>
                                        </p:tgtEl>
                                      </p:cBhvr>
                                    </p:animEffect>
                                    <p:anim calcmode="lin" valueType="num">
                                      <p:cBhvr>
                                        <p:cTn id="31"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2"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33"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4"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35" fill="hold">
                            <p:stCondLst>
                              <p:cond delay="4000"/>
                            </p:stCondLst>
                            <p:childTnLst>
                              <p:par>
                                <p:cTn id="36" presetID="43" presetClass="entr" presetSubtype="0" fill="hold" grpId="0" nodeType="after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fade">
                                      <p:cBhvr>
                                        <p:cTn id="38" dur="100"/>
                                        <p:tgtEl>
                                          <p:spTgt spid="3">
                                            <p:txEl>
                                              <p:pRg st="3" end="3"/>
                                            </p:txEl>
                                          </p:spTgt>
                                        </p:tgtEl>
                                      </p:cBhvr>
                                    </p:animEffect>
                                    <p:anim calcmode="lin" valueType="num">
                                      <p:cBhvr>
                                        <p:cTn id="39" dur="4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0" dur="400" fill="hold"/>
                                        <p:tgtEl>
                                          <p:spTgt spid="3">
                                            <p:txEl>
                                              <p:pRg st="3" end="3"/>
                                            </p:txEl>
                                          </p:spTgt>
                                        </p:tgtEl>
                                        <p:attrNameLst>
                                          <p:attrName>ppt_y</p:attrName>
                                        </p:attrNameLst>
                                      </p:cBhvr>
                                      <p:tavLst>
                                        <p:tav tm="0">
                                          <p:val>
                                            <p:strVal val="#ppt_y+0.31"/>
                                          </p:val>
                                        </p:tav>
                                        <p:tav tm="100000">
                                          <p:val>
                                            <p:strVal val="#ppt_y+0.31"/>
                                          </p:val>
                                        </p:tav>
                                      </p:tavLst>
                                    </p:anim>
                                    <p:anim calcmode="lin" valueType="num">
                                      <p:cBhvr>
                                        <p:cTn id="41" dur="600" decel="50000" fill="hold">
                                          <p:stCondLst>
                                            <p:cond delay="400"/>
                                          </p:stCondLst>
                                        </p:cTn>
                                        <p:tgtEl>
                                          <p:spTgt spid="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2" dur="600" decel="50000" fill="hold">
                                          <p:stCondLst>
                                            <p:cond delay="400"/>
                                          </p:stCondLst>
                                        </p:cTn>
                                        <p:tgtEl>
                                          <p:spTgt spid="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43" fill="hold">
                            <p:stCondLst>
                              <p:cond delay="5000"/>
                            </p:stCondLst>
                            <p:childTnLst>
                              <p:par>
                                <p:cTn id="44" presetID="43" presetClass="entr" presetSubtype="0" fill="hold" grpId="0" nodeType="after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Effect transition="in" filter="fade">
                                      <p:cBhvr>
                                        <p:cTn id="46" dur="100"/>
                                        <p:tgtEl>
                                          <p:spTgt spid="3">
                                            <p:txEl>
                                              <p:pRg st="4" end="4"/>
                                            </p:txEl>
                                          </p:spTgt>
                                        </p:tgtEl>
                                      </p:cBhvr>
                                    </p:animEffect>
                                    <p:anim calcmode="lin" valueType="num">
                                      <p:cBhvr>
                                        <p:cTn id="47" dur="4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8" dur="400" fill="hold"/>
                                        <p:tgtEl>
                                          <p:spTgt spid="3">
                                            <p:txEl>
                                              <p:pRg st="4" end="4"/>
                                            </p:txEl>
                                          </p:spTgt>
                                        </p:tgtEl>
                                        <p:attrNameLst>
                                          <p:attrName>ppt_y</p:attrName>
                                        </p:attrNameLst>
                                      </p:cBhvr>
                                      <p:tavLst>
                                        <p:tav tm="0">
                                          <p:val>
                                            <p:strVal val="#ppt_y+0.31"/>
                                          </p:val>
                                        </p:tav>
                                        <p:tav tm="100000">
                                          <p:val>
                                            <p:strVal val="#ppt_y+0.31"/>
                                          </p:val>
                                        </p:tav>
                                      </p:tavLst>
                                    </p:anim>
                                    <p:anim calcmode="lin" valueType="num">
                                      <p:cBhvr>
                                        <p:cTn id="49" dur="600" decel="50000" fill="hold">
                                          <p:stCondLst>
                                            <p:cond delay="400"/>
                                          </p:stCondLst>
                                        </p:cTn>
                                        <p:tgtEl>
                                          <p:spTgt spid="3">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0" dur="600" decel="50000" fill="hold">
                                          <p:stCondLst>
                                            <p:cond delay="400"/>
                                          </p:stCondLst>
                                        </p:cTn>
                                        <p:tgtEl>
                                          <p:spTgt spid="3">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51" fill="hold">
                            <p:stCondLst>
                              <p:cond delay="6000"/>
                            </p:stCondLst>
                            <p:childTnLst>
                              <p:par>
                                <p:cTn id="52" presetID="43" presetClass="entr" presetSubtype="0" fill="hold" grpId="0" nodeType="after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Effect transition="in" filter="fade">
                                      <p:cBhvr>
                                        <p:cTn id="54" dur="100"/>
                                        <p:tgtEl>
                                          <p:spTgt spid="3">
                                            <p:txEl>
                                              <p:pRg st="5" end="5"/>
                                            </p:txEl>
                                          </p:spTgt>
                                        </p:tgtEl>
                                      </p:cBhvr>
                                    </p:animEffect>
                                    <p:anim calcmode="lin" valueType="num">
                                      <p:cBhvr>
                                        <p:cTn id="55" dur="4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6" dur="400" fill="hold"/>
                                        <p:tgtEl>
                                          <p:spTgt spid="3">
                                            <p:txEl>
                                              <p:pRg st="5" end="5"/>
                                            </p:txEl>
                                          </p:spTgt>
                                        </p:tgtEl>
                                        <p:attrNameLst>
                                          <p:attrName>ppt_y</p:attrName>
                                        </p:attrNameLst>
                                      </p:cBhvr>
                                      <p:tavLst>
                                        <p:tav tm="0">
                                          <p:val>
                                            <p:strVal val="#ppt_y+0.31"/>
                                          </p:val>
                                        </p:tav>
                                        <p:tav tm="100000">
                                          <p:val>
                                            <p:strVal val="#ppt_y+0.31"/>
                                          </p:val>
                                        </p:tav>
                                      </p:tavLst>
                                    </p:anim>
                                    <p:anim calcmode="lin" valueType="num">
                                      <p:cBhvr>
                                        <p:cTn id="57" dur="600" decel="50000" fill="hold">
                                          <p:stCondLst>
                                            <p:cond delay="400"/>
                                          </p:stCondLst>
                                        </p:cTn>
                                        <p:tgtEl>
                                          <p:spTgt spid="3">
                                            <p:txEl>
                                              <p:pRg st="5" end="5"/>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8" dur="600" decel="50000" fill="hold">
                                          <p:stCondLst>
                                            <p:cond delay="400"/>
                                          </p:stCondLst>
                                        </p:cTn>
                                        <p:tgtEl>
                                          <p:spTgt spid="3">
                                            <p:txEl>
                                              <p:pRg st="5" end="5"/>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59" fill="hold">
                            <p:stCondLst>
                              <p:cond delay="7000"/>
                            </p:stCondLst>
                            <p:childTnLst>
                              <p:par>
                                <p:cTn id="60" presetID="43" presetClass="entr" presetSubtype="0" fill="hold" grpId="0" nodeType="after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animEffect transition="in" filter="fade">
                                      <p:cBhvr>
                                        <p:cTn id="62" dur="100"/>
                                        <p:tgtEl>
                                          <p:spTgt spid="3">
                                            <p:txEl>
                                              <p:pRg st="6" end="6"/>
                                            </p:txEl>
                                          </p:spTgt>
                                        </p:tgtEl>
                                      </p:cBhvr>
                                    </p:animEffect>
                                    <p:anim calcmode="lin" valueType="num">
                                      <p:cBhvr>
                                        <p:cTn id="63" dur="4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4" dur="400" fill="hold"/>
                                        <p:tgtEl>
                                          <p:spTgt spid="3">
                                            <p:txEl>
                                              <p:pRg st="6" end="6"/>
                                            </p:txEl>
                                          </p:spTgt>
                                        </p:tgtEl>
                                        <p:attrNameLst>
                                          <p:attrName>ppt_y</p:attrName>
                                        </p:attrNameLst>
                                      </p:cBhvr>
                                      <p:tavLst>
                                        <p:tav tm="0">
                                          <p:val>
                                            <p:strVal val="#ppt_y+0.31"/>
                                          </p:val>
                                        </p:tav>
                                        <p:tav tm="100000">
                                          <p:val>
                                            <p:strVal val="#ppt_y+0.31"/>
                                          </p:val>
                                        </p:tav>
                                      </p:tavLst>
                                    </p:anim>
                                    <p:anim calcmode="lin" valueType="num">
                                      <p:cBhvr>
                                        <p:cTn id="65" dur="600" decel="50000" fill="hold">
                                          <p:stCondLst>
                                            <p:cond delay="400"/>
                                          </p:stCondLst>
                                        </p:cTn>
                                        <p:tgtEl>
                                          <p:spTgt spid="3">
                                            <p:txEl>
                                              <p:pRg st="6" end="6"/>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6" dur="600" decel="50000" fill="hold">
                                          <p:stCondLst>
                                            <p:cond delay="400"/>
                                          </p:stCondLst>
                                        </p:cTn>
                                        <p:tgtEl>
                                          <p:spTgt spid="3">
                                            <p:txEl>
                                              <p:pRg st="6" end="6"/>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67" fill="hold">
                            <p:stCondLst>
                              <p:cond delay="8000"/>
                            </p:stCondLst>
                            <p:childTnLst>
                              <p:par>
                                <p:cTn id="68" presetID="43" presetClass="entr" presetSubtype="0" fill="hold" grpId="0" nodeType="afterEffect">
                                  <p:stCondLst>
                                    <p:cond delay="0"/>
                                  </p:stCondLst>
                                  <p:childTnLst>
                                    <p:set>
                                      <p:cBhvr>
                                        <p:cTn id="69" dur="1" fill="hold">
                                          <p:stCondLst>
                                            <p:cond delay="0"/>
                                          </p:stCondLst>
                                        </p:cTn>
                                        <p:tgtEl>
                                          <p:spTgt spid="3">
                                            <p:txEl>
                                              <p:pRg st="7" end="7"/>
                                            </p:txEl>
                                          </p:spTgt>
                                        </p:tgtEl>
                                        <p:attrNameLst>
                                          <p:attrName>style.visibility</p:attrName>
                                        </p:attrNameLst>
                                      </p:cBhvr>
                                      <p:to>
                                        <p:strVal val="visible"/>
                                      </p:to>
                                    </p:set>
                                    <p:animEffect transition="in" filter="fade">
                                      <p:cBhvr>
                                        <p:cTn id="70" dur="100"/>
                                        <p:tgtEl>
                                          <p:spTgt spid="3">
                                            <p:txEl>
                                              <p:pRg st="7" end="7"/>
                                            </p:txEl>
                                          </p:spTgt>
                                        </p:tgtEl>
                                      </p:cBhvr>
                                    </p:animEffect>
                                    <p:anim calcmode="lin" valueType="num">
                                      <p:cBhvr>
                                        <p:cTn id="71" dur="4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72" dur="400" fill="hold"/>
                                        <p:tgtEl>
                                          <p:spTgt spid="3">
                                            <p:txEl>
                                              <p:pRg st="7" end="7"/>
                                            </p:txEl>
                                          </p:spTgt>
                                        </p:tgtEl>
                                        <p:attrNameLst>
                                          <p:attrName>ppt_y</p:attrName>
                                        </p:attrNameLst>
                                      </p:cBhvr>
                                      <p:tavLst>
                                        <p:tav tm="0">
                                          <p:val>
                                            <p:strVal val="#ppt_y+0.31"/>
                                          </p:val>
                                        </p:tav>
                                        <p:tav tm="100000">
                                          <p:val>
                                            <p:strVal val="#ppt_y+0.31"/>
                                          </p:val>
                                        </p:tav>
                                      </p:tavLst>
                                    </p:anim>
                                    <p:anim calcmode="lin" valueType="num">
                                      <p:cBhvr>
                                        <p:cTn id="73" dur="600" decel="50000" fill="hold">
                                          <p:stCondLst>
                                            <p:cond delay="400"/>
                                          </p:stCondLst>
                                        </p:cTn>
                                        <p:tgtEl>
                                          <p:spTgt spid="3">
                                            <p:txEl>
                                              <p:pRg st="7" end="7"/>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74" dur="600" decel="50000" fill="hold">
                                          <p:stCondLst>
                                            <p:cond delay="400"/>
                                          </p:stCondLst>
                                        </p:cTn>
                                        <p:tgtEl>
                                          <p:spTgt spid="3">
                                            <p:txEl>
                                              <p:pRg st="7" end="7"/>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75" fill="hold">
                            <p:stCondLst>
                              <p:cond delay="9000"/>
                            </p:stCondLst>
                            <p:childTnLst>
                              <p:par>
                                <p:cTn id="76" presetID="43" presetClass="entr" presetSubtype="0" fill="hold" grpId="0" nodeType="afterEffect">
                                  <p:stCondLst>
                                    <p:cond delay="0"/>
                                  </p:stCondLst>
                                  <p:childTnLst>
                                    <p:set>
                                      <p:cBhvr>
                                        <p:cTn id="77" dur="1" fill="hold">
                                          <p:stCondLst>
                                            <p:cond delay="0"/>
                                          </p:stCondLst>
                                        </p:cTn>
                                        <p:tgtEl>
                                          <p:spTgt spid="3">
                                            <p:txEl>
                                              <p:pRg st="8" end="8"/>
                                            </p:txEl>
                                          </p:spTgt>
                                        </p:tgtEl>
                                        <p:attrNameLst>
                                          <p:attrName>style.visibility</p:attrName>
                                        </p:attrNameLst>
                                      </p:cBhvr>
                                      <p:to>
                                        <p:strVal val="visible"/>
                                      </p:to>
                                    </p:set>
                                    <p:animEffect transition="in" filter="fade">
                                      <p:cBhvr>
                                        <p:cTn id="78" dur="100"/>
                                        <p:tgtEl>
                                          <p:spTgt spid="3">
                                            <p:txEl>
                                              <p:pRg st="8" end="8"/>
                                            </p:txEl>
                                          </p:spTgt>
                                        </p:tgtEl>
                                      </p:cBhvr>
                                    </p:animEffect>
                                    <p:anim calcmode="lin" valueType="num">
                                      <p:cBhvr>
                                        <p:cTn id="79" dur="4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80" dur="400" fill="hold"/>
                                        <p:tgtEl>
                                          <p:spTgt spid="3">
                                            <p:txEl>
                                              <p:pRg st="8" end="8"/>
                                            </p:txEl>
                                          </p:spTgt>
                                        </p:tgtEl>
                                        <p:attrNameLst>
                                          <p:attrName>ppt_y</p:attrName>
                                        </p:attrNameLst>
                                      </p:cBhvr>
                                      <p:tavLst>
                                        <p:tav tm="0">
                                          <p:val>
                                            <p:strVal val="#ppt_y+0.31"/>
                                          </p:val>
                                        </p:tav>
                                        <p:tav tm="100000">
                                          <p:val>
                                            <p:strVal val="#ppt_y+0.31"/>
                                          </p:val>
                                        </p:tav>
                                      </p:tavLst>
                                    </p:anim>
                                    <p:anim calcmode="lin" valueType="num">
                                      <p:cBhvr>
                                        <p:cTn id="81" dur="600" decel="50000" fill="hold">
                                          <p:stCondLst>
                                            <p:cond delay="400"/>
                                          </p:stCondLst>
                                        </p:cTn>
                                        <p:tgtEl>
                                          <p:spTgt spid="3">
                                            <p:txEl>
                                              <p:pRg st="8" end="8"/>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82" dur="600" decel="50000" fill="hold">
                                          <p:stCondLst>
                                            <p:cond delay="400"/>
                                          </p:stCondLst>
                                        </p:cTn>
                                        <p:tgtEl>
                                          <p:spTgt spid="3">
                                            <p:txEl>
                                              <p:pRg st="8" end="8"/>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83" fill="hold">
                            <p:stCondLst>
                              <p:cond delay="10000"/>
                            </p:stCondLst>
                            <p:childTnLst>
                              <p:par>
                                <p:cTn id="84" presetID="2" presetClass="entr" presetSubtype="8" fill="hold" grpId="0" nodeType="afterEffect">
                                  <p:stCondLst>
                                    <p:cond delay="0"/>
                                  </p:stCondLst>
                                  <p:childTnLst>
                                    <p:set>
                                      <p:cBhvr>
                                        <p:cTn id="85" dur="1" fill="hold">
                                          <p:stCondLst>
                                            <p:cond delay="0"/>
                                          </p:stCondLst>
                                        </p:cTn>
                                        <p:tgtEl>
                                          <p:spTgt spid="4"/>
                                        </p:tgtEl>
                                        <p:attrNameLst>
                                          <p:attrName>style.visibility</p:attrName>
                                        </p:attrNameLst>
                                      </p:cBhvr>
                                      <p:to>
                                        <p:strVal val="visible"/>
                                      </p:to>
                                    </p:set>
                                    <p:anim calcmode="lin" valueType="num">
                                      <p:cBhvr additive="base">
                                        <p:cTn id="86" dur="500" fill="hold"/>
                                        <p:tgtEl>
                                          <p:spTgt spid="4"/>
                                        </p:tgtEl>
                                        <p:attrNameLst>
                                          <p:attrName>ppt_x</p:attrName>
                                        </p:attrNameLst>
                                      </p:cBhvr>
                                      <p:tavLst>
                                        <p:tav tm="0">
                                          <p:val>
                                            <p:strVal val="0-#ppt_w/2"/>
                                          </p:val>
                                        </p:tav>
                                        <p:tav tm="100000">
                                          <p:val>
                                            <p:strVal val="#ppt_x"/>
                                          </p:val>
                                        </p:tav>
                                      </p:tavLst>
                                    </p:anim>
                                    <p:anim calcmode="lin" valueType="num">
                                      <p:cBhvr additive="base">
                                        <p:cTn id="87" dur="500" fill="hold"/>
                                        <p:tgtEl>
                                          <p:spTgt spid="4"/>
                                        </p:tgtEl>
                                        <p:attrNameLst>
                                          <p:attrName>ppt_y</p:attrName>
                                        </p:attrNameLst>
                                      </p:cBhvr>
                                      <p:tavLst>
                                        <p:tav tm="0">
                                          <p:val>
                                            <p:strVal val="#ppt_y"/>
                                          </p:val>
                                        </p:tav>
                                        <p:tav tm="100000">
                                          <p:val>
                                            <p:strVal val="#ppt_y"/>
                                          </p:val>
                                        </p:tav>
                                      </p:tavLst>
                                    </p:anim>
                                  </p:childTnLst>
                                </p:cTn>
                              </p:par>
                            </p:childTnLst>
                          </p:cTn>
                        </p:par>
                        <p:par>
                          <p:cTn id="88" fill="hold">
                            <p:stCondLst>
                              <p:cond delay="10500"/>
                            </p:stCondLst>
                            <p:childTnLst>
                              <p:par>
                                <p:cTn id="89" presetID="2" presetClass="entr" presetSubtype="2" fill="hold" grpId="0" nodeType="afterEffect">
                                  <p:stCondLst>
                                    <p:cond delay="0"/>
                                  </p:stCondLst>
                                  <p:childTnLst>
                                    <p:set>
                                      <p:cBhvr>
                                        <p:cTn id="90" dur="1" fill="hold">
                                          <p:stCondLst>
                                            <p:cond delay="0"/>
                                          </p:stCondLst>
                                        </p:cTn>
                                        <p:tgtEl>
                                          <p:spTgt spid="6"/>
                                        </p:tgtEl>
                                        <p:attrNameLst>
                                          <p:attrName>style.visibility</p:attrName>
                                        </p:attrNameLst>
                                      </p:cBhvr>
                                      <p:to>
                                        <p:strVal val="visible"/>
                                      </p:to>
                                    </p:set>
                                    <p:anim calcmode="lin" valueType="num">
                                      <p:cBhvr additive="base">
                                        <p:cTn id="91" dur="500" fill="hold"/>
                                        <p:tgtEl>
                                          <p:spTgt spid="6"/>
                                        </p:tgtEl>
                                        <p:attrNameLst>
                                          <p:attrName>ppt_x</p:attrName>
                                        </p:attrNameLst>
                                      </p:cBhvr>
                                      <p:tavLst>
                                        <p:tav tm="0">
                                          <p:val>
                                            <p:strVal val="1+#ppt_w/2"/>
                                          </p:val>
                                        </p:tav>
                                        <p:tav tm="100000">
                                          <p:val>
                                            <p:strVal val="#ppt_x"/>
                                          </p:val>
                                        </p:tav>
                                      </p:tavLst>
                                    </p:anim>
                                    <p:anim calcmode="lin" valueType="num">
                                      <p:cBhvr additive="base">
                                        <p:cTn id="92" dur="500" fill="hold"/>
                                        <p:tgtEl>
                                          <p:spTgt spid="6"/>
                                        </p:tgtEl>
                                        <p:attrNameLst>
                                          <p:attrName>ppt_y</p:attrName>
                                        </p:attrNameLst>
                                      </p:cBhvr>
                                      <p:tavLst>
                                        <p:tav tm="0">
                                          <p:val>
                                            <p:strVal val="#ppt_y"/>
                                          </p:val>
                                        </p:tav>
                                        <p:tav tm="100000">
                                          <p:val>
                                            <p:strVal val="#ppt_y"/>
                                          </p:val>
                                        </p:tav>
                                      </p:tavLst>
                                    </p:anim>
                                  </p:childTnLst>
                                </p:cTn>
                              </p:par>
                            </p:childTnLst>
                          </p:cTn>
                        </p:par>
                        <p:par>
                          <p:cTn id="93" fill="hold">
                            <p:stCondLst>
                              <p:cond delay="11000"/>
                            </p:stCondLst>
                            <p:childTnLst>
                              <p:par>
                                <p:cTn id="94" presetID="2" presetClass="entr" presetSubtype="6" fill="hold" grpId="0" nodeType="afterEffect">
                                  <p:stCondLst>
                                    <p:cond delay="0"/>
                                  </p:stCondLst>
                                  <p:childTnLst>
                                    <p:set>
                                      <p:cBhvr>
                                        <p:cTn id="95" dur="1" fill="hold">
                                          <p:stCondLst>
                                            <p:cond delay="0"/>
                                          </p:stCondLst>
                                        </p:cTn>
                                        <p:tgtEl>
                                          <p:spTgt spid="7"/>
                                        </p:tgtEl>
                                        <p:attrNameLst>
                                          <p:attrName>style.visibility</p:attrName>
                                        </p:attrNameLst>
                                      </p:cBhvr>
                                      <p:to>
                                        <p:strVal val="visible"/>
                                      </p:to>
                                    </p:set>
                                    <p:anim calcmode="lin" valueType="num">
                                      <p:cBhvr additive="base">
                                        <p:cTn id="96" dur="500" fill="hold"/>
                                        <p:tgtEl>
                                          <p:spTgt spid="7"/>
                                        </p:tgtEl>
                                        <p:attrNameLst>
                                          <p:attrName>ppt_x</p:attrName>
                                        </p:attrNameLst>
                                      </p:cBhvr>
                                      <p:tavLst>
                                        <p:tav tm="0">
                                          <p:val>
                                            <p:strVal val="1+#ppt_w/2"/>
                                          </p:val>
                                        </p:tav>
                                        <p:tav tm="100000">
                                          <p:val>
                                            <p:strVal val="#ppt_x"/>
                                          </p:val>
                                        </p:tav>
                                      </p:tavLst>
                                    </p:anim>
                                    <p:anim calcmode="lin" valueType="num">
                                      <p:cBhvr additive="base">
                                        <p:cTn id="97" dur="500" fill="hold"/>
                                        <p:tgtEl>
                                          <p:spTgt spid="7"/>
                                        </p:tgtEl>
                                        <p:attrNameLst>
                                          <p:attrName>ppt_y</p:attrName>
                                        </p:attrNameLst>
                                      </p:cBhvr>
                                      <p:tavLst>
                                        <p:tav tm="0">
                                          <p:val>
                                            <p:strVal val="1+#ppt_h/2"/>
                                          </p:val>
                                        </p:tav>
                                        <p:tav tm="100000">
                                          <p:val>
                                            <p:strVal val="#ppt_y"/>
                                          </p:val>
                                        </p:tav>
                                      </p:tavLst>
                                    </p:anim>
                                  </p:childTnLst>
                                </p:cTn>
                              </p:par>
                            </p:childTnLst>
                          </p:cTn>
                        </p:par>
                        <p:par>
                          <p:cTn id="98" fill="hold">
                            <p:stCondLst>
                              <p:cond delay="11500"/>
                            </p:stCondLst>
                            <p:childTnLst>
                              <p:par>
                                <p:cTn id="99" presetID="2" presetClass="entr" presetSubtype="9" fill="hold" grpId="0" nodeType="afterEffect">
                                  <p:stCondLst>
                                    <p:cond delay="0"/>
                                  </p:stCondLst>
                                  <p:childTnLst>
                                    <p:set>
                                      <p:cBhvr>
                                        <p:cTn id="100" dur="1" fill="hold">
                                          <p:stCondLst>
                                            <p:cond delay="0"/>
                                          </p:stCondLst>
                                        </p:cTn>
                                        <p:tgtEl>
                                          <p:spTgt spid="8"/>
                                        </p:tgtEl>
                                        <p:attrNameLst>
                                          <p:attrName>style.visibility</p:attrName>
                                        </p:attrNameLst>
                                      </p:cBhvr>
                                      <p:to>
                                        <p:strVal val="visible"/>
                                      </p:to>
                                    </p:set>
                                    <p:anim calcmode="lin" valueType="num">
                                      <p:cBhvr additive="base">
                                        <p:cTn id="101" dur="500" fill="hold"/>
                                        <p:tgtEl>
                                          <p:spTgt spid="8"/>
                                        </p:tgtEl>
                                        <p:attrNameLst>
                                          <p:attrName>ppt_x</p:attrName>
                                        </p:attrNameLst>
                                      </p:cBhvr>
                                      <p:tavLst>
                                        <p:tav tm="0">
                                          <p:val>
                                            <p:strVal val="0-#ppt_w/2"/>
                                          </p:val>
                                        </p:tav>
                                        <p:tav tm="100000">
                                          <p:val>
                                            <p:strVal val="#ppt_x"/>
                                          </p:val>
                                        </p:tav>
                                      </p:tavLst>
                                    </p:anim>
                                    <p:anim calcmode="lin" valueType="num">
                                      <p:cBhvr additive="base">
                                        <p:cTn id="102"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P spid="6" grpId="0" animBg="1"/>
      <p:bldP spid="7"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71480"/>
            <a:ext cx="8229600" cy="1143000"/>
          </a:xfrm>
        </p:spPr>
        <p:txBody>
          <a:bodyPr>
            <a:normAutofit fontScale="90000"/>
          </a:bodyPr>
          <a:lstStyle/>
          <a:p>
            <a:r>
              <a:rPr lang="en-US" sz="4000" dirty="0" smtClean="0"/>
              <a:t/>
            </a:r>
            <a:br>
              <a:rPr lang="en-US" sz="4000" dirty="0" smtClean="0"/>
            </a:br>
            <a:r>
              <a:rPr lang="en-US" sz="4000" dirty="0" smtClean="0">
                <a:solidFill>
                  <a:srgbClr val="6600FF"/>
                </a:solidFill>
              </a:rPr>
              <a:t>Complete the </a:t>
            </a:r>
            <a:r>
              <a:rPr lang="en-US" sz="3600" dirty="0" smtClean="0">
                <a:solidFill>
                  <a:srgbClr val="6600FF"/>
                </a:solidFill>
              </a:rPr>
              <a:t>table</a:t>
            </a:r>
            <a:r>
              <a:rPr lang="en-US" sz="4000" dirty="0" smtClean="0">
                <a:solidFill>
                  <a:srgbClr val="6600FF"/>
                </a:solidFill>
              </a:rPr>
              <a:t>, as in the examples.</a:t>
            </a:r>
            <a:r>
              <a:rPr lang="ru-RU" sz="4000" dirty="0" smtClean="0"/>
              <a:t/>
            </a:r>
            <a:br>
              <a:rPr lang="ru-RU" sz="4000" dirty="0" smtClean="0"/>
            </a:br>
            <a:r>
              <a:rPr lang="ru-RU" sz="4000" dirty="0" smtClean="0"/>
              <a:t/>
            </a:r>
            <a:br>
              <a:rPr lang="ru-RU" sz="4000" dirty="0" smtClean="0"/>
            </a:br>
            <a:endParaRPr lang="ru-RU" dirty="0"/>
          </a:p>
        </p:txBody>
      </p:sp>
      <p:sp>
        <p:nvSpPr>
          <p:cNvPr id="3" name="Содержимое 2"/>
          <p:cNvSpPr>
            <a:spLocks noGrp="1"/>
          </p:cNvSpPr>
          <p:nvPr>
            <p:ph idx="1"/>
          </p:nvPr>
        </p:nvSpPr>
        <p:spPr/>
        <p:txBody>
          <a:bodyPr/>
          <a:lstStyle/>
          <a:p>
            <a:pPr>
              <a:buNone/>
            </a:pPr>
            <a:r>
              <a:rPr lang="en-US" i="1" dirty="0" smtClean="0"/>
              <a:t>    </a:t>
            </a:r>
            <a:r>
              <a:rPr lang="en-US" i="1" dirty="0" smtClean="0">
                <a:solidFill>
                  <a:srgbClr val="C00000"/>
                </a:solidFill>
              </a:rPr>
              <a:t>the </a:t>
            </a:r>
            <a:r>
              <a:rPr lang="en-US" i="1" dirty="0">
                <a:solidFill>
                  <a:srgbClr val="C00000"/>
                </a:solidFill>
              </a:rPr>
              <a:t>morning, noon, Wednesday, August, midnight, May, the summer, the weekend, the evening, Saturday, July, Tuesday, 10 o'clock, the autumn, the afternoon</a:t>
            </a:r>
            <a:endParaRPr lang="ru-RU" dirty="0">
              <a:solidFill>
                <a:srgbClr val="C00000"/>
              </a:solidFill>
            </a:endParaRPr>
          </a:p>
          <a:p>
            <a:endParaRPr lang="ru-RU" dirty="0"/>
          </a:p>
        </p:txBody>
      </p:sp>
      <p:graphicFrame>
        <p:nvGraphicFramePr>
          <p:cNvPr id="4" name="Таблица 3"/>
          <p:cNvGraphicFramePr>
            <a:graphicFrameLocks noGrp="1"/>
          </p:cNvGraphicFramePr>
          <p:nvPr/>
        </p:nvGraphicFramePr>
        <p:xfrm>
          <a:off x="1428728" y="4071942"/>
          <a:ext cx="6143668" cy="1785951"/>
        </p:xfrm>
        <a:graphic>
          <a:graphicData uri="http://schemas.openxmlformats.org/drawingml/2006/table">
            <a:tbl>
              <a:tblPr firstRow="1" bandRow="1">
                <a:tableStyleId>{69CF1AB2-1976-4502-BF36-3FF5EA218861}</a:tableStyleId>
              </a:tblPr>
              <a:tblGrid>
                <a:gridCol w="1295939"/>
                <a:gridCol w="4847729"/>
              </a:tblGrid>
              <a:tr h="595317">
                <a:tc>
                  <a:txBody>
                    <a:bodyPr/>
                    <a:lstStyle/>
                    <a:p>
                      <a:r>
                        <a:rPr lang="en-US" dirty="0" smtClean="0">
                          <a:solidFill>
                            <a:srgbClr val="FF0000"/>
                          </a:solidFill>
                        </a:rPr>
                        <a:t>In</a:t>
                      </a:r>
                      <a:endParaRPr lang="ru-RU" dirty="0">
                        <a:solidFill>
                          <a:srgbClr val="FF0000"/>
                        </a:solidFill>
                      </a:endParaRPr>
                    </a:p>
                  </a:txBody>
                  <a:tcPr/>
                </a:tc>
                <a:tc>
                  <a:txBody>
                    <a:bodyPr/>
                    <a:lstStyle/>
                    <a:p>
                      <a:r>
                        <a:rPr lang="en-US" dirty="0" smtClean="0"/>
                        <a:t>The morning,</a:t>
                      </a:r>
                      <a:endParaRPr lang="ru-RU" dirty="0"/>
                    </a:p>
                  </a:txBody>
                  <a:tcPr/>
                </a:tc>
              </a:tr>
              <a:tr h="595317">
                <a:tc>
                  <a:txBody>
                    <a:bodyPr/>
                    <a:lstStyle/>
                    <a:p>
                      <a:r>
                        <a:rPr lang="en-US" b="1" dirty="0" smtClean="0">
                          <a:solidFill>
                            <a:srgbClr val="FF0000"/>
                          </a:solidFill>
                        </a:rPr>
                        <a:t>At</a:t>
                      </a:r>
                      <a:endParaRPr lang="ru-RU" b="1" dirty="0">
                        <a:solidFill>
                          <a:srgbClr val="FF0000"/>
                        </a:solidFill>
                      </a:endParaRPr>
                    </a:p>
                  </a:txBody>
                  <a:tcPr/>
                </a:tc>
                <a:tc>
                  <a:txBody>
                    <a:bodyPr/>
                    <a:lstStyle/>
                    <a:p>
                      <a:r>
                        <a:rPr lang="en-US" b="1" dirty="0" smtClean="0"/>
                        <a:t>Noon,</a:t>
                      </a:r>
                      <a:endParaRPr lang="ru-RU" b="1" dirty="0"/>
                    </a:p>
                  </a:txBody>
                  <a:tcPr/>
                </a:tc>
              </a:tr>
              <a:tr h="595317">
                <a:tc>
                  <a:txBody>
                    <a:bodyPr/>
                    <a:lstStyle/>
                    <a:p>
                      <a:r>
                        <a:rPr lang="en-US" b="1" dirty="0" smtClean="0">
                          <a:solidFill>
                            <a:srgbClr val="FF0000"/>
                          </a:solidFill>
                        </a:rPr>
                        <a:t>on</a:t>
                      </a:r>
                      <a:endParaRPr lang="ru-RU" b="1" dirty="0">
                        <a:solidFill>
                          <a:srgbClr val="FF0000"/>
                        </a:solidFill>
                      </a:endParaRPr>
                    </a:p>
                  </a:txBody>
                  <a:tcPr/>
                </a:tc>
                <a:tc>
                  <a:txBody>
                    <a:bodyPr/>
                    <a:lstStyle/>
                    <a:p>
                      <a:r>
                        <a:rPr lang="en-US" b="1" dirty="0" smtClean="0"/>
                        <a:t>Wednesday,</a:t>
                      </a:r>
                      <a:endParaRPr lang="ru-RU" b="1" dirty="0"/>
                    </a:p>
                  </a:txBody>
                  <a:tcPr/>
                </a:tc>
              </a:tr>
            </a:tbl>
          </a:graphicData>
        </a:graphic>
      </p:graphicFrame>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05"/>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 calcmode="lin" valueType="num">
                                      <p:cBhvr>
                                        <p:cTn id="9" dur="500" fill="hold"/>
                                        <p:tgtEl>
                                          <p:spTgt spid="2"/>
                                        </p:tgtEl>
                                        <p:attrNameLst>
                                          <p:attrName>ppt_x</p:attrName>
                                        </p:attrNameLst>
                                      </p:cBhvr>
                                      <p:tavLst>
                                        <p:tav tm="0">
                                          <p:val>
                                            <p:strVal val="#ppt_x-.2"/>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animEffect transition="in" filter="fade">
                                      <p:cBhvr>
                                        <p:cTn id="11" dur="500"/>
                                        <p:tgtEl>
                                          <p:spTgt spid="2"/>
                                        </p:tgtEl>
                                      </p:cBhvr>
                                    </p:animEffect>
                                  </p:childTnLst>
                                </p:cTn>
                              </p:par>
                            </p:childTnLst>
                          </p:cTn>
                        </p:par>
                        <p:par>
                          <p:cTn id="12" fill="hold">
                            <p:stCondLst>
                              <p:cond delay="500"/>
                            </p:stCondLst>
                            <p:childTnLst>
                              <p:par>
                                <p:cTn id="13" presetID="43"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
                                        <p:tgtEl>
                                          <p:spTgt spid="3">
                                            <p:txEl>
                                              <p:pRg st="0" end="0"/>
                                            </p:txEl>
                                          </p:spTgt>
                                        </p:tgtEl>
                                      </p:cBhvr>
                                    </p:animEffect>
                                    <p:anim calcmode="lin" valueType="num">
                                      <p:cBhvr>
                                        <p:cTn id="16"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8"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9"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0" fill="hold">
                            <p:stCondLst>
                              <p:cond delay="1500"/>
                            </p:stCondLst>
                            <p:childTnLst>
                              <p:par>
                                <p:cTn id="21" presetID="43" presetClass="entr" presetSubtype="0"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100"/>
                                        <p:tgtEl>
                                          <p:spTgt spid="4"/>
                                        </p:tgtEl>
                                      </p:cBhvr>
                                    </p:animEffect>
                                    <p:anim calcmode="lin" valueType="num">
                                      <p:cBhvr>
                                        <p:cTn id="24" dur="400" fill="hold"/>
                                        <p:tgtEl>
                                          <p:spTgt spid="4"/>
                                        </p:tgtEl>
                                        <p:attrNameLst>
                                          <p:attrName>ppt_x</p:attrName>
                                        </p:attrNameLst>
                                      </p:cBhvr>
                                      <p:tavLst>
                                        <p:tav tm="0">
                                          <p:val>
                                            <p:strVal val="#ppt_x"/>
                                          </p:val>
                                        </p:tav>
                                        <p:tav tm="100000">
                                          <p:val>
                                            <p:strVal val="#ppt_x"/>
                                          </p:val>
                                        </p:tav>
                                      </p:tavLst>
                                    </p:anim>
                                    <p:anim calcmode="lin" valueType="num">
                                      <p:cBhvr>
                                        <p:cTn id="25" dur="400" fill="hold"/>
                                        <p:tgtEl>
                                          <p:spTgt spid="4"/>
                                        </p:tgtEl>
                                        <p:attrNameLst>
                                          <p:attrName>ppt_y</p:attrName>
                                        </p:attrNameLst>
                                      </p:cBhvr>
                                      <p:tavLst>
                                        <p:tav tm="0">
                                          <p:val>
                                            <p:strVal val="#ppt_y+0.31"/>
                                          </p:val>
                                        </p:tav>
                                        <p:tav tm="100000">
                                          <p:val>
                                            <p:strVal val="#ppt_y+0.31"/>
                                          </p:val>
                                        </p:tav>
                                      </p:tavLst>
                                    </p:anim>
                                    <p:anim calcmode="lin" valueType="num">
                                      <p:cBhvr>
                                        <p:cTn id="26" dur="600" decel="50000" fill="hold">
                                          <p:stCondLst>
                                            <p:cond delay="400"/>
                                          </p:stCondLst>
                                        </p:cTn>
                                        <p:tgtEl>
                                          <p:spTgt spid="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7" dur="600" decel="50000" fill="hold">
                                          <p:stCondLst>
                                            <p:cond delay="400"/>
                                          </p:stCondLst>
                                        </p:cTn>
                                        <p:tgtEl>
                                          <p:spTgt spid="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3100" dirty="0">
                <a:solidFill>
                  <a:srgbClr val="6600CC"/>
                </a:solidFill>
              </a:rPr>
              <a:t>Look at the pictures, then use the adjectives from the list to complete the sentences, </a:t>
            </a:r>
            <a:r>
              <a:rPr lang="en-US" sz="3100" dirty="0" smtClean="0">
                <a:solidFill>
                  <a:srgbClr val="6600CC"/>
                </a:solidFill>
              </a:rPr>
              <a:t/>
            </a:r>
            <a:br>
              <a:rPr lang="en-US" sz="3100" dirty="0" smtClean="0">
                <a:solidFill>
                  <a:srgbClr val="6600CC"/>
                </a:solidFill>
              </a:rPr>
            </a:br>
            <a:r>
              <a:rPr lang="en-US" sz="3100" dirty="0" smtClean="0">
                <a:solidFill>
                  <a:srgbClr val="6600CC"/>
                </a:solidFill>
              </a:rPr>
              <a:t>as </a:t>
            </a:r>
            <a:r>
              <a:rPr lang="en-US" sz="3100" dirty="0">
                <a:solidFill>
                  <a:srgbClr val="6600CC"/>
                </a:solidFill>
              </a:rPr>
              <a:t>in the example</a:t>
            </a:r>
            <a:r>
              <a:rPr lang="en-US" sz="3100" dirty="0" smtClean="0">
                <a:solidFill>
                  <a:srgbClr val="6600CC"/>
                </a:solidFill>
              </a:rPr>
              <a:t>.</a:t>
            </a:r>
            <a:r>
              <a:rPr lang="ru-RU" sz="3200" dirty="0"/>
              <a:t/>
            </a:r>
            <a:br>
              <a:rPr lang="ru-RU" sz="3200" dirty="0"/>
            </a:br>
            <a:endParaRPr lang="ru-RU" sz="3200" dirty="0"/>
          </a:p>
        </p:txBody>
      </p:sp>
      <p:sp>
        <p:nvSpPr>
          <p:cNvPr id="3" name="Содержимое 2"/>
          <p:cNvSpPr>
            <a:spLocks noGrp="1"/>
          </p:cNvSpPr>
          <p:nvPr>
            <p:ph idx="1"/>
          </p:nvPr>
        </p:nvSpPr>
        <p:spPr/>
        <p:txBody>
          <a:bodyPr>
            <a:normAutofit/>
          </a:bodyPr>
          <a:lstStyle/>
          <a:p>
            <a:pPr>
              <a:buNone/>
            </a:pPr>
            <a:r>
              <a:rPr lang="en-US" sz="2400" i="1" dirty="0" smtClean="0"/>
              <a:t>            </a:t>
            </a:r>
            <a:r>
              <a:rPr lang="en-US" sz="2400" i="1" dirty="0" smtClean="0">
                <a:solidFill>
                  <a:srgbClr val="FF0000"/>
                </a:solidFill>
              </a:rPr>
              <a:t>warm, cold, rainy, windy, sunny, hot, cool</a:t>
            </a:r>
            <a:endParaRPr lang="ru-RU" sz="2800" dirty="0">
              <a:solidFill>
                <a:srgbClr val="FF0000"/>
              </a:solidFill>
            </a:endParaRPr>
          </a:p>
          <a:p>
            <a:pPr marL="0" indent="0" fontAlgn="base">
              <a:spcBef>
                <a:spcPct val="0"/>
              </a:spcBef>
              <a:spcAft>
                <a:spcPct val="0"/>
              </a:spcAft>
              <a:tabLst>
                <a:tab pos="2941638" algn="l"/>
              </a:tabLst>
            </a:pPr>
            <a:r>
              <a:rPr lang="en-US" sz="2400" dirty="0" smtClean="0"/>
              <a:t>    </a:t>
            </a:r>
            <a:r>
              <a:rPr lang="en-US" sz="2800" dirty="0" smtClean="0">
                <a:solidFill>
                  <a:srgbClr val="6600FF"/>
                </a:solidFill>
                <a:latin typeface="Forte" pitchFamily="66" charset="0"/>
              </a:rPr>
              <a:t>It snows in winter. It ‘s cold</a:t>
            </a:r>
            <a:r>
              <a:rPr lang="en-US" sz="2400" dirty="0" smtClean="0">
                <a:solidFill>
                  <a:srgbClr val="6600FF"/>
                </a:solidFill>
                <a:latin typeface="Forte" pitchFamily="66" charset="0"/>
              </a:rPr>
              <a:t>.</a:t>
            </a:r>
            <a:r>
              <a:rPr kumimoji="0" lang="en-US" sz="2400" b="0" i="0" u="none" strike="noStrike" cap="none" normalizeH="0" baseline="0" dirty="0" smtClean="0">
                <a:ln>
                  <a:noFill/>
                </a:ln>
                <a:solidFill>
                  <a:srgbClr val="6600FF"/>
                </a:solidFill>
                <a:effectLst/>
                <a:latin typeface="Forte" pitchFamily="66" charset="0"/>
                <a:ea typeface="Times New Roman" pitchFamily="18" charset="0"/>
                <a:cs typeface="Arial" pitchFamily="34" charset="0"/>
              </a:rPr>
              <a:t> </a:t>
            </a:r>
          </a:p>
          <a:p>
            <a:pPr marL="0" indent="0" fontAlgn="base">
              <a:spcBef>
                <a:spcPct val="0"/>
              </a:spcBef>
              <a:spcAft>
                <a:spcPct val="0"/>
              </a:spcAft>
              <a:tabLst>
                <a:tab pos="2941638" algn="l"/>
              </a:tabLst>
            </a:pPr>
            <a:r>
              <a:rPr kumimoji="0" lang="en-US" sz="24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400" b="0" i="0" u="none" strike="noStrike" cap="none" normalizeH="0" baseline="0" dirty="0" smtClean="0">
                <a:ln>
                  <a:noFill/>
                </a:ln>
                <a:solidFill>
                  <a:srgbClr val="008000"/>
                </a:solidFill>
                <a:effectLst/>
                <a:ea typeface="Times New Roman" pitchFamily="18" charset="0"/>
                <a:cs typeface="Arial" pitchFamily="34" charset="0"/>
              </a:rPr>
              <a:t>In the spring, there are a lot of flowers. </a:t>
            </a:r>
          </a:p>
          <a:p>
            <a:pPr marL="0" indent="0" fontAlgn="base">
              <a:spcBef>
                <a:spcPct val="0"/>
              </a:spcBef>
              <a:spcAft>
                <a:spcPct val="0"/>
              </a:spcAft>
              <a:tabLst>
                <a:tab pos="2941638" algn="l"/>
              </a:tabLst>
            </a:pPr>
            <a:r>
              <a:rPr kumimoji="0" lang="en-US" sz="2400" b="0" i="0" u="none" strike="noStrike" cap="none" normalizeH="0" baseline="0" dirty="0" smtClean="0">
                <a:ln>
                  <a:noFill/>
                </a:ln>
                <a:solidFill>
                  <a:srgbClr val="008000"/>
                </a:solidFill>
                <a:effectLst/>
                <a:ea typeface="Times New Roman" pitchFamily="18" charset="0"/>
                <a:cs typeface="Arial" pitchFamily="34" charset="0"/>
              </a:rPr>
              <a:t>    The weather is not very hot.</a:t>
            </a:r>
            <a:r>
              <a:rPr kumimoji="0" lang="en-US" sz="2400" b="0" i="0" u="none" strike="noStrike" cap="none" normalizeH="0" dirty="0" smtClean="0">
                <a:ln>
                  <a:noFill/>
                </a:ln>
                <a:solidFill>
                  <a:srgbClr val="008000"/>
                </a:solidFill>
                <a:effectLst/>
                <a:ea typeface="Times New Roman" pitchFamily="18" charset="0"/>
                <a:cs typeface="Arial" pitchFamily="34" charset="0"/>
              </a:rPr>
              <a:t> </a:t>
            </a:r>
            <a:r>
              <a:rPr kumimoji="0" lang="en-US" sz="2400" b="0" i="0" u="none" strike="noStrike" cap="none" normalizeH="0" baseline="0" dirty="0" smtClean="0">
                <a:ln>
                  <a:noFill/>
                </a:ln>
                <a:solidFill>
                  <a:srgbClr val="008000"/>
                </a:solidFill>
                <a:effectLst/>
                <a:ea typeface="Times New Roman" pitchFamily="18" charset="0"/>
                <a:cs typeface="Arial" pitchFamily="34" charset="0"/>
              </a:rPr>
              <a:t>It's w…..</a:t>
            </a:r>
            <a:r>
              <a:rPr lang="en-US" sz="2400" dirty="0">
                <a:solidFill>
                  <a:srgbClr val="008000"/>
                </a:solidFill>
              </a:rPr>
              <a:t> </a:t>
            </a:r>
            <a:endParaRPr lang="en-US" sz="2400" dirty="0" smtClean="0">
              <a:solidFill>
                <a:srgbClr val="008000"/>
              </a:solidFill>
            </a:endParaRPr>
          </a:p>
          <a:p>
            <a:r>
              <a:rPr lang="en-US" sz="2400" dirty="0" smtClean="0">
                <a:solidFill>
                  <a:srgbClr val="008000"/>
                </a:solidFill>
              </a:rPr>
              <a:t> The </a:t>
            </a:r>
            <a:r>
              <a:rPr lang="en-US" sz="2400" dirty="0">
                <a:solidFill>
                  <a:srgbClr val="008000"/>
                </a:solidFill>
              </a:rPr>
              <a:t>sun shines a lot in the summer. </a:t>
            </a:r>
            <a:r>
              <a:rPr lang="en-US" sz="2400" dirty="0" smtClean="0">
                <a:solidFill>
                  <a:srgbClr val="008000"/>
                </a:solidFill>
              </a:rPr>
              <a:t>It's  h…   and  s….</a:t>
            </a:r>
          </a:p>
          <a:p>
            <a:r>
              <a:rPr kumimoji="0" lang="en-US" sz="2400" b="0" i="0" u="none" strike="noStrike" cap="none" normalizeH="0" dirty="0" smtClean="0">
                <a:ln>
                  <a:noFill/>
                </a:ln>
                <a:solidFill>
                  <a:srgbClr val="008000"/>
                </a:solidFill>
                <a:effectLst/>
                <a:ea typeface="Times New Roman" pitchFamily="18" charset="0"/>
                <a:cs typeface="Arial" pitchFamily="34" charset="0"/>
              </a:rPr>
              <a:t> </a:t>
            </a:r>
            <a:r>
              <a:rPr lang="en-US" sz="2400" dirty="0" smtClean="0">
                <a:solidFill>
                  <a:srgbClr val="008000"/>
                </a:solidFill>
              </a:rPr>
              <a:t>In </a:t>
            </a:r>
            <a:r>
              <a:rPr lang="en-US" sz="2400" dirty="0">
                <a:solidFill>
                  <a:srgbClr val="008000"/>
                </a:solidFill>
              </a:rPr>
              <a:t>the autumn, </a:t>
            </a:r>
            <a:r>
              <a:rPr lang="en-US" sz="2400" dirty="0" smtClean="0">
                <a:solidFill>
                  <a:srgbClr val="008000"/>
                </a:solidFill>
              </a:rPr>
              <a:t>the leaves </a:t>
            </a:r>
            <a:r>
              <a:rPr lang="en-US" sz="2400" dirty="0">
                <a:solidFill>
                  <a:srgbClr val="008000"/>
                </a:solidFill>
              </a:rPr>
              <a:t>fall from </a:t>
            </a:r>
            <a:r>
              <a:rPr lang="en-US" sz="2400" dirty="0" smtClean="0">
                <a:solidFill>
                  <a:srgbClr val="008000"/>
                </a:solidFill>
              </a:rPr>
              <a:t>the trees</a:t>
            </a:r>
            <a:r>
              <a:rPr lang="en-US" sz="2400" dirty="0">
                <a:solidFill>
                  <a:srgbClr val="008000"/>
                </a:solidFill>
              </a:rPr>
              <a:t>. </a:t>
            </a:r>
            <a:endParaRPr lang="en-US" sz="2400" dirty="0" smtClean="0">
              <a:solidFill>
                <a:srgbClr val="008000"/>
              </a:solidFill>
            </a:endParaRPr>
          </a:p>
          <a:p>
            <a:pPr>
              <a:buNone/>
            </a:pPr>
            <a:r>
              <a:rPr lang="en-US" sz="2400" dirty="0">
                <a:solidFill>
                  <a:srgbClr val="008000"/>
                </a:solidFill>
              </a:rPr>
              <a:t> </a:t>
            </a:r>
            <a:r>
              <a:rPr lang="en-US" sz="2400" dirty="0" smtClean="0">
                <a:solidFill>
                  <a:srgbClr val="008000"/>
                </a:solidFill>
              </a:rPr>
              <a:t>    The weather isn't </a:t>
            </a:r>
            <a:r>
              <a:rPr lang="en-US" sz="2400" dirty="0">
                <a:solidFill>
                  <a:srgbClr val="008000"/>
                </a:solidFill>
              </a:rPr>
              <a:t>cold. </a:t>
            </a:r>
            <a:r>
              <a:rPr lang="en-US" sz="2400" dirty="0" smtClean="0">
                <a:solidFill>
                  <a:srgbClr val="008000"/>
                </a:solidFill>
              </a:rPr>
              <a:t>It's c…..</a:t>
            </a:r>
            <a:r>
              <a:rPr lang="en-US" sz="2400" dirty="0">
                <a:solidFill>
                  <a:srgbClr val="008000"/>
                </a:solidFill>
              </a:rPr>
              <a:t>	</a:t>
            </a:r>
            <a:endParaRPr lang="ru-RU" sz="2400" dirty="0">
              <a:solidFill>
                <a:srgbClr val="008000"/>
              </a:solidFill>
            </a:endParaRPr>
          </a:p>
          <a:p>
            <a:pPr marL="0" lvl="0" indent="0" fontAlgn="base">
              <a:spcBef>
                <a:spcPct val="0"/>
              </a:spcBef>
              <a:spcAft>
                <a:spcPct val="0"/>
              </a:spcAft>
              <a:buNone/>
              <a:tabLst>
                <a:tab pos="2941638" algn="l"/>
              </a:tabLst>
            </a:pPr>
            <a:endParaRPr lang="ru-RU" sz="2400" dirty="0"/>
          </a:p>
        </p:txBody>
      </p:sp>
      <p:pic>
        <p:nvPicPr>
          <p:cNvPr id="5" name="Рисунок 4"/>
          <p:cNvPicPr/>
          <p:nvPr/>
        </p:nvPicPr>
        <p:blipFill>
          <a:blip r:embed="rId2" cstate="email"/>
          <a:srcRect/>
          <a:stretch>
            <a:fillRect/>
          </a:stretch>
        </p:blipFill>
        <p:spPr bwMode="auto">
          <a:xfrm>
            <a:off x="571472" y="4786322"/>
            <a:ext cx="1785950" cy="135732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6" name="Рисунок 5"/>
          <p:cNvPicPr/>
          <p:nvPr/>
        </p:nvPicPr>
        <p:blipFill>
          <a:blip r:embed="rId3" cstate="email"/>
          <a:srcRect/>
          <a:stretch>
            <a:fillRect/>
          </a:stretch>
        </p:blipFill>
        <p:spPr bwMode="auto">
          <a:xfrm>
            <a:off x="6786578" y="2000240"/>
            <a:ext cx="1785950" cy="128588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7" name="Рисунок 6"/>
          <p:cNvPicPr/>
          <p:nvPr/>
        </p:nvPicPr>
        <p:blipFill>
          <a:blip r:embed="rId4" cstate="email"/>
          <a:srcRect/>
          <a:stretch>
            <a:fillRect/>
          </a:stretch>
        </p:blipFill>
        <p:spPr bwMode="auto">
          <a:xfrm>
            <a:off x="6858016" y="4786322"/>
            <a:ext cx="1857388" cy="135732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8" name="Рисунок 7"/>
          <p:cNvPicPr/>
          <p:nvPr/>
        </p:nvPicPr>
        <p:blipFill>
          <a:blip r:embed="rId5" cstate="email"/>
          <a:srcRect/>
          <a:stretch>
            <a:fillRect/>
          </a:stretch>
        </p:blipFill>
        <p:spPr bwMode="auto">
          <a:xfrm>
            <a:off x="142844" y="500042"/>
            <a:ext cx="1643074" cy="107157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9" name="Рисунок 8"/>
          <p:cNvPicPr/>
          <p:nvPr/>
        </p:nvPicPr>
        <p:blipFill>
          <a:blip r:embed="rId6" cstate="email"/>
          <a:srcRect/>
          <a:stretch>
            <a:fillRect/>
          </a:stretch>
        </p:blipFill>
        <p:spPr bwMode="auto">
          <a:xfrm>
            <a:off x="3071802" y="4714884"/>
            <a:ext cx="3057525" cy="139065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par>
                                <p:cTn id="8" presetID="2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edge">
                                      <p:cBhvr>
                                        <p:cTn id="10" dur="2000"/>
                                        <p:tgtEl>
                                          <p:spTgt spid="3">
                                            <p:txEl>
                                              <p:pRg st="0" end="0"/>
                                            </p:txEl>
                                          </p:spTgt>
                                        </p:tgtEl>
                                      </p:cBhvr>
                                    </p:animEffect>
                                  </p:childTnLst>
                                </p:cTn>
                              </p:par>
                              <p:par>
                                <p:cTn id="11" presetID="2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edge">
                                      <p:cBhvr>
                                        <p:cTn id="13" dur="2000"/>
                                        <p:tgtEl>
                                          <p:spTgt spid="3">
                                            <p:txEl>
                                              <p:pRg st="1" end="1"/>
                                            </p:txEl>
                                          </p:spTgt>
                                        </p:tgtEl>
                                      </p:cBhvr>
                                    </p:animEffect>
                                  </p:childTnLst>
                                </p:cTn>
                              </p:par>
                              <p:par>
                                <p:cTn id="14" presetID="20"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edge">
                                      <p:cBhvr>
                                        <p:cTn id="16" dur="2000"/>
                                        <p:tgtEl>
                                          <p:spTgt spid="3">
                                            <p:txEl>
                                              <p:pRg st="2" end="2"/>
                                            </p:txEl>
                                          </p:spTgt>
                                        </p:tgtEl>
                                      </p:cBhvr>
                                    </p:animEffect>
                                  </p:childTnLst>
                                </p:cTn>
                              </p:par>
                              <p:par>
                                <p:cTn id="17" presetID="20"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edge">
                                      <p:cBhvr>
                                        <p:cTn id="19" dur="2000"/>
                                        <p:tgtEl>
                                          <p:spTgt spid="3">
                                            <p:txEl>
                                              <p:pRg st="3" end="3"/>
                                            </p:txEl>
                                          </p:spTgt>
                                        </p:tgtEl>
                                      </p:cBhvr>
                                    </p:animEffect>
                                  </p:childTnLst>
                                </p:cTn>
                              </p:par>
                              <p:par>
                                <p:cTn id="20" presetID="20"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edge">
                                      <p:cBhvr>
                                        <p:cTn id="22" dur="2000"/>
                                        <p:tgtEl>
                                          <p:spTgt spid="3">
                                            <p:txEl>
                                              <p:pRg st="4" end="4"/>
                                            </p:txEl>
                                          </p:spTgt>
                                        </p:tgtEl>
                                      </p:cBhvr>
                                    </p:animEffect>
                                  </p:childTnLst>
                                </p:cTn>
                              </p:par>
                              <p:par>
                                <p:cTn id="23" presetID="20"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wedge">
                                      <p:cBhvr>
                                        <p:cTn id="25" dur="2000"/>
                                        <p:tgtEl>
                                          <p:spTgt spid="3">
                                            <p:txEl>
                                              <p:pRg st="5" end="5"/>
                                            </p:txEl>
                                          </p:spTgt>
                                        </p:tgtEl>
                                      </p:cBhvr>
                                    </p:animEffect>
                                  </p:childTnLst>
                                </p:cTn>
                              </p:par>
                              <p:par>
                                <p:cTn id="26" presetID="20" presetClass="entr" presetSubtype="0"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wedge">
                                      <p:cBhvr>
                                        <p:cTn id="28" dur="2000"/>
                                        <p:tgtEl>
                                          <p:spTgt spid="3">
                                            <p:txEl>
                                              <p:pRg st="6" end="6"/>
                                            </p:txEl>
                                          </p:spTgt>
                                        </p:tgtEl>
                                      </p:cBhvr>
                                    </p:animEffect>
                                  </p:childTnLst>
                                </p:cTn>
                              </p:par>
                            </p:childTnLst>
                          </p:cTn>
                        </p:par>
                        <p:par>
                          <p:cTn id="29" fill="hold">
                            <p:stCondLst>
                              <p:cond delay="2000"/>
                            </p:stCondLst>
                            <p:childTnLst>
                              <p:par>
                                <p:cTn id="30" presetID="35" presetClass="entr" presetSubtype="0" fill="hold" nodeType="after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2000"/>
                                        <p:tgtEl>
                                          <p:spTgt spid="8"/>
                                        </p:tgtEl>
                                      </p:cBhvr>
                                    </p:animEffect>
                                    <p:anim calcmode="lin" valueType="num">
                                      <p:cBhvr>
                                        <p:cTn id="33" dur="2000" fill="hold"/>
                                        <p:tgtEl>
                                          <p:spTgt spid="8"/>
                                        </p:tgtEl>
                                        <p:attrNameLst>
                                          <p:attrName>style.rotation</p:attrName>
                                        </p:attrNameLst>
                                      </p:cBhvr>
                                      <p:tavLst>
                                        <p:tav tm="0">
                                          <p:val>
                                            <p:fltVal val="720"/>
                                          </p:val>
                                        </p:tav>
                                        <p:tav tm="100000">
                                          <p:val>
                                            <p:fltVal val="0"/>
                                          </p:val>
                                        </p:tav>
                                      </p:tavLst>
                                    </p:anim>
                                    <p:anim calcmode="lin" valueType="num">
                                      <p:cBhvr>
                                        <p:cTn id="34" dur="2000" fill="hold"/>
                                        <p:tgtEl>
                                          <p:spTgt spid="8"/>
                                        </p:tgtEl>
                                        <p:attrNameLst>
                                          <p:attrName>ppt_h</p:attrName>
                                        </p:attrNameLst>
                                      </p:cBhvr>
                                      <p:tavLst>
                                        <p:tav tm="0">
                                          <p:val>
                                            <p:fltVal val="0"/>
                                          </p:val>
                                        </p:tav>
                                        <p:tav tm="100000">
                                          <p:val>
                                            <p:strVal val="#ppt_h"/>
                                          </p:val>
                                        </p:tav>
                                      </p:tavLst>
                                    </p:anim>
                                    <p:anim calcmode="lin" valueType="num">
                                      <p:cBhvr>
                                        <p:cTn id="35" dur="2000" fill="hold"/>
                                        <p:tgtEl>
                                          <p:spTgt spid="8"/>
                                        </p:tgtEl>
                                        <p:attrNameLst>
                                          <p:attrName>ppt_w</p:attrName>
                                        </p:attrNameLst>
                                      </p:cBhvr>
                                      <p:tavLst>
                                        <p:tav tm="0">
                                          <p:val>
                                            <p:fltVal val="0"/>
                                          </p:val>
                                        </p:tav>
                                        <p:tav tm="100000">
                                          <p:val>
                                            <p:strVal val="#ppt_w"/>
                                          </p:val>
                                        </p:tav>
                                      </p:tavLst>
                                    </p:anim>
                                  </p:childTnLst>
                                </p:cTn>
                              </p:par>
                            </p:childTnLst>
                          </p:cTn>
                        </p:par>
                        <p:par>
                          <p:cTn id="36" fill="hold">
                            <p:stCondLst>
                              <p:cond delay="4000"/>
                            </p:stCondLst>
                            <p:childTnLst>
                              <p:par>
                                <p:cTn id="37" presetID="35" presetClass="entr" presetSubtype="0" fill="hold"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fade">
                                      <p:cBhvr>
                                        <p:cTn id="39" dur="2000"/>
                                        <p:tgtEl>
                                          <p:spTgt spid="6"/>
                                        </p:tgtEl>
                                      </p:cBhvr>
                                    </p:animEffect>
                                    <p:anim calcmode="lin" valueType="num">
                                      <p:cBhvr>
                                        <p:cTn id="40" dur="2000" fill="hold"/>
                                        <p:tgtEl>
                                          <p:spTgt spid="6"/>
                                        </p:tgtEl>
                                        <p:attrNameLst>
                                          <p:attrName>style.rotation</p:attrName>
                                        </p:attrNameLst>
                                      </p:cBhvr>
                                      <p:tavLst>
                                        <p:tav tm="0">
                                          <p:val>
                                            <p:fltVal val="720"/>
                                          </p:val>
                                        </p:tav>
                                        <p:tav tm="100000">
                                          <p:val>
                                            <p:fltVal val="0"/>
                                          </p:val>
                                        </p:tav>
                                      </p:tavLst>
                                    </p:anim>
                                    <p:anim calcmode="lin" valueType="num">
                                      <p:cBhvr>
                                        <p:cTn id="41" dur="2000" fill="hold"/>
                                        <p:tgtEl>
                                          <p:spTgt spid="6"/>
                                        </p:tgtEl>
                                        <p:attrNameLst>
                                          <p:attrName>ppt_h</p:attrName>
                                        </p:attrNameLst>
                                      </p:cBhvr>
                                      <p:tavLst>
                                        <p:tav tm="0">
                                          <p:val>
                                            <p:fltVal val="0"/>
                                          </p:val>
                                        </p:tav>
                                        <p:tav tm="100000">
                                          <p:val>
                                            <p:strVal val="#ppt_h"/>
                                          </p:val>
                                        </p:tav>
                                      </p:tavLst>
                                    </p:anim>
                                    <p:anim calcmode="lin" valueType="num">
                                      <p:cBhvr>
                                        <p:cTn id="42" dur="2000" fill="hold"/>
                                        <p:tgtEl>
                                          <p:spTgt spid="6"/>
                                        </p:tgtEl>
                                        <p:attrNameLst>
                                          <p:attrName>ppt_w</p:attrName>
                                        </p:attrNameLst>
                                      </p:cBhvr>
                                      <p:tavLst>
                                        <p:tav tm="0">
                                          <p:val>
                                            <p:fltVal val="0"/>
                                          </p:val>
                                        </p:tav>
                                        <p:tav tm="100000">
                                          <p:val>
                                            <p:strVal val="#ppt_w"/>
                                          </p:val>
                                        </p:tav>
                                      </p:tavLst>
                                    </p:anim>
                                  </p:childTnLst>
                                </p:cTn>
                              </p:par>
                            </p:childTnLst>
                          </p:cTn>
                        </p:par>
                        <p:par>
                          <p:cTn id="43" fill="hold">
                            <p:stCondLst>
                              <p:cond delay="6000"/>
                            </p:stCondLst>
                            <p:childTnLst>
                              <p:par>
                                <p:cTn id="44" presetID="35" presetClass="entr" presetSubtype="0" fill="hold" nodeType="after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fade">
                                      <p:cBhvr>
                                        <p:cTn id="46" dur="2000"/>
                                        <p:tgtEl>
                                          <p:spTgt spid="5"/>
                                        </p:tgtEl>
                                      </p:cBhvr>
                                    </p:animEffect>
                                    <p:anim calcmode="lin" valueType="num">
                                      <p:cBhvr>
                                        <p:cTn id="47" dur="2000" fill="hold"/>
                                        <p:tgtEl>
                                          <p:spTgt spid="5"/>
                                        </p:tgtEl>
                                        <p:attrNameLst>
                                          <p:attrName>style.rotation</p:attrName>
                                        </p:attrNameLst>
                                      </p:cBhvr>
                                      <p:tavLst>
                                        <p:tav tm="0">
                                          <p:val>
                                            <p:fltVal val="720"/>
                                          </p:val>
                                        </p:tav>
                                        <p:tav tm="100000">
                                          <p:val>
                                            <p:fltVal val="0"/>
                                          </p:val>
                                        </p:tav>
                                      </p:tavLst>
                                    </p:anim>
                                    <p:anim calcmode="lin" valueType="num">
                                      <p:cBhvr>
                                        <p:cTn id="48" dur="2000" fill="hold"/>
                                        <p:tgtEl>
                                          <p:spTgt spid="5"/>
                                        </p:tgtEl>
                                        <p:attrNameLst>
                                          <p:attrName>ppt_h</p:attrName>
                                        </p:attrNameLst>
                                      </p:cBhvr>
                                      <p:tavLst>
                                        <p:tav tm="0">
                                          <p:val>
                                            <p:fltVal val="0"/>
                                          </p:val>
                                        </p:tav>
                                        <p:tav tm="100000">
                                          <p:val>
                                            <p:strVal val="#ppt_h"/>
                                          </p:val>
                                        </p:tav>
                                      </p:tavLst>
                                    </p:anim>
                                    <p:anim calcmode="lin" valueType="num">
                                      <p:cBhvr>
                                        <p:cTn id="49" dur="2000" fill="hold"/>
                                        <p:tgtEl>
                                          <p:spTgt spid="5"/>
                                        </p:tgtEl>
                                        <p:attrNameLst>
                                          <p:attrName>ppt_w</p:attrName>
                                        </p:attrNameLst>
                                      </p:cBhvr>
                                      <p:tavLst>
                                        <p:tav tm="0">
                                          <p:val>
                                            <p:fltVal val="0"/>
                                          </p:val>
                                        </p:tav>
                                        <p:tav tm="100000">
                                          <p:val>
                                            <p:strVal val="#ppt_w"/>
                                          </p:val>
                                        </p:tav>
                                      </p:tavLst>
                                    </p:anim>
                                  </p:childTnLst>
                                </p:cTn>
                              </p:par>
                            </p:childTnLst>
                          </p:cTn>
                        </p:par>
                        <p:par>
                          <p:cTn id="50" fill="hold">
                            <p:stCondLst>
                              <p:cond delay="8000"/>
                            </p:stCondLst>
                            <p:childTnLst>
                              <p:par>
                                <p:cTn id="51" presetID="35" presetClass="entr" presetSubtype="0" fill="hold" nodeType="afterEffect">
                                  <p:stCondLst>
                                    <p:cond delay="0"/>
                                  </p:stCondLst>
                                  <p:childTnLst>
                                    <p:set>
                                      <p:cBhvr>
                                        <p:cTn id="52" dur="1" fill="hold">
                                          <p:stCondLst>
                                            <p:cond delay="0"/>
                                          </p:stCondLst>
                                        </p:cTn>
                                        <p:tgtEl>
                                          <p:spTgt spid="7"/>
                                        </p:tgtEl>
                                        <p:attrNameLst>
                                          <p:attrName>style.visibility</p:attrName>
                                        </p:attrNameLst>
                                      </p:cBhvr>
                                      <p:to>
                                        <p:strVal val="visible"/>
                                      </p:to>
                                    </p:set>
                                    <p:animEffect transition="in" filter="fade">
                                      <p:cBhvr>
                                        <p:cTn id="53" dur="2000"/>
                                        <p:tgtEl>
                                          <p:spTgt spid="7"/>
                                        </p:tgtEl>
                                      </p:cBhvr>
                                    </p:animEffect>
                                    <p:anim calcmode="lin" valueType="num">
                                      <p:cBhvr>
                                        <p:cTn id="54" dur="2000" fill="hold"/>
                                        <p:tgtEl>
                                          <p:spTgt spid="7"/>
                                        </p:tgtEl>
                                        <p:attrNameLst>
                                          <p:attrName>style.rotation</p:attrName>
                                        </p:attrNameLst>
                                      </p:cBhvr>
                                      <p:tavLst>
                                        <p:tav tm="0">
                                          <p:val>
                                            <p:fltVal val="720"/>
                                          </p:val>
                                        </p:tav>
                                        <p:tav tm="100000">
                                          <p:val>
                                            <p:fltVal val="0"/>
                                          </p:val>
                                        </p:tav>
                                      </p:tavLst>
                                    </p:anim>
                                    <p:anim calcmode="lin" valueType="num">
                                      <p:cBhvr>
                                        <p:cTn id="55" dur="2000" fill="hold"/>
                                        <p:tgtEl>
                                          <p:spTgt spid="7"/>
                                        </p:tgtEl>
                                        <p:attrNameLst>
                                          <p:attrName>ppt_h</p:attrName>
                                        </p:attrNameLst>
                                      </p:cBhvr>
                                      <p:tavLst>
                                        <p:tav tm="0">
                                          <p:val>
                                            <p:fltVal val="0"/>
                                          </p:val>
                                        </p:tav>
                                        <p:tav tm="100000">
                                          <p:val>
                                            <p:strVal val="#ppt_h"/>
                                          </p:val>
                                        </p:tav>
                                      </p:tavLst>
                                    </p:anim>
                                    <p:anim calcmode="lin" valueType="num">
                                      <p:cBhvr>
                                        <p:cTn id="56" dur="2000" fill="hold"/>
                                        <p:tgtEl>
                                          <p:spTgt spid="7"/>
                                        </p:tgtEl>
                                        <p:attrNameLst>
                                          <p:attrName>ppt_w</p:attrName>
                                        </p:attrNameLst>
                                      </p:cBhvr>
                                      <p:tavLst>
                                        <p:tav tm="0">
                                          <p:val>
                                            <p:fltVal val="0"/>
                                          </p:val>
                                        </p:tav>
                                        <p:tav tm="100000">
                                          <p:val>
                                            <p:strVal val="#ppt_w"/>
                                          </p:val>
                                        </p:tav>
                                      </p:tavLst>
                                    </p:anim>
                                  </p:childTnLst>
                                </p:cTn>
                              </p:par>
                            </p:childTnLst>
                          </p:cTn>
                        </p:par>
                        <p:par>
                          <p:cTn id="57" fill="hold">
                            <p:stCondLst>
                              <p:cond delay="10000"/>
                            </p:stCondLst>
                            <p:childTnLst>
                              <p:par>
                                <p:cTn id="58" presetID="35" presetClass="entr" presetSubtype="0" fill="hold" nodeType="afterEffect">
                                  <p:stCondLst>
                                    <p:cond delay="0"/>
                                  </p:stCondLst>
                                  <p:childTnLst>
                                    <p:set>
                                      <p:cBhvr>
                                        <p:cTn id="59" dur="1" fill="hold">
                                          <p:stCondLst>
                                            <p:cond delay="0"/>
                                          </p:stCondLst>
                                        </p:cTn>
                                        <p:tgtEl>
                                          <p:spTgt spid="9"/>
                                        </p:tgtEl>
                                        <p:attrNameLst>
                                          <p:attrName>style.visibility</p:attrName>
                                        </p:attrNameLst>
                                      </p:cBhvr>
                                      <p:to>
                                        <p:strVal val="visible"/>
                                      </p:to>
                                    </p:set>
                                    <p:animEffect transition="in" filter="fade">
                                      <p:cBhvr>
                                        <p:cTn id="60" dur="2000"/>
                                        <p:tgtEl>
                                          <p:spTgt spid="9"/>
                                        </p:tgtEl>
                                      </p:cBhvr>
                                    </p:animEffect>
                                    <p:anim calcmode="lin" valueType="num">
                                      <p:cBhvr>
                                        <p:cTn id="61" dur="2000" fill="hold"/>
                                        <p:tgtEl>
                                          <p:spTgt spid="9"/>
                                        </p:tgtEl>
                                        <p:attrNameLst>
                                          <p:attrName>style.rotation</p:attrName>
                                        </p:attrNameLst>
                                      </p:cBhvr>
                                      <p:tavLst>
                                        <p:tav tm="0">
                                          <p:val>
                                            <p:fltVal val="720"/>
                                          </p:val>
                                        </p:tav>
                                        <p:tav tm="100000">
                                          <p:val>
                                            <p:fltVal val="0"/>
                                          </p:val>
                                        </p:tav>
                                      </p:tavLst>
                                    </p:anim>
                                    <p:anim calcmode="lin" valueType="num">
                                      <p:cBhvr>
                                        <p:cTn id="62" dur="2000" fill="hold"/>
                                        <p:tgtEl>
                                          <p:spTgt spid="9"/>
                                        </p:tgtEl>
                                        <p:attrNameLst>
                                          <p:attrName>ppt_h</p:attrName>
                                        </p:attrNameLst>
                                      </p:cBhvr>
                                      <p:tavLst>
                                        <p:tav tm="0">
                                          <p:val>
                                            <p:fltVal val="0"/>
                                          </p:val>
                                        </p:tav>
                                        <p:tav tm="100000">
                                          <p:val>
                                            <p:strVal val="#ppt_h"/>
                                          </p:val>
                                        </p:tav>
                                      </p:tavLst>
                                    </p:anim>
                                    <p:anim calcmode="lin" valueType="num">
                                      <p:cBhvr>
                                        <p:cTn id="63" dur="2000" fill="hold"/>
                                        <p:tgtEl>
                                          <p:spTgt spid="9"/>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solidFill>
                  <a:srgbClr val="6600FF"/>
                </a:solidFill>
              </a:rPr>
              <a:t>STUDY TIP</a:t>
            </a:r>
            <a:r>
              <a:rPr lang="ru-RU" dirty="0" smtClean="0">
                <a:solidFill>
                  <a:srgbClr val="6600FF"/>
                </a:solidFill>
              </a:rPr>
              <a:t/>
            </a:r>
            <a:br>
              <a:rPr lang="ru-RU" dirty="0" smtClean="0">
                <a:solidFill>
                  <a:srgbClr val="6600FF"/>
                </a:solidFill>
              </a:rPr>
            </a:br>
            <a:endParaRPr lang="ru-RU" dirty="0">
              <a:solidFill>
                <a:srgbClr val="6600FF"/>
              </a:solidFill>
            </a:endParaRPr>
          </a:p>
        </p:txBody>
      </p:sp>
      <p:sp>
        <p:nvSpPr>
          <p:cNvPr id="3" name="Содержимое 2"/>
          <p:cNvSpPr>
            <a:spLocks noGrp="1"/>
          </p:cNvSpPr>
          <p:nvPr>
            <p:ph idx="1"/>
          </p:nvPr>
        </p:nvSpPr>
        <p:spPr>
          <a:xfrm>
            <a:off x="428596" y="1142984"/>
            <a:ext cx="8229600" cy="5126055"/>
          </a:xfrm>
        </p:spPr>
        <p:txBody>
          <a:bodyPr>
            <a:normAutofit/>
          </a:bodyPr>
          <a:lstStyle/>
          <a:p>
            <a:r>
              <a:rPr lang="en-US" b="1" dirty="0" smtClean="0">
                <a:solidFill>
                  <a:schemeClr val="bg2">
                    <a:lumMod val="50000"/>
                  </a:schemeClr>
                </a:solidFill>
              </a:rPr>
              <a:t>Adverbs </a:t>
            </a:r>
            <a:r>
              <a:rPr lang="en-US" b="1" dirty="0">
                <a:solidFill>
                  <a:schemeClr val="bg2">
                    <a:lumMod val="50000"/>
                  </a:schemeClr>
                </a:solidFill>
              </a:rPr>
              <a:t>of frequency </a:t>
            </a:r>
            <a:r>
              <a:rPr lang="en-US" b="1" dirty="0"/>
              <a:t>(never, always, sometimes, often, usually, </a:t>
            </a:r>
            <a:r>
              <a:rPr lang="en-US" dirty="0"/>
              <a:t>etc) </a:t>
            </a:r>
            <a:endParaRPr lang="ru-RU" dirty="0" smtClean="0"/>
          </a:p>
          <a:p>
            <a:pPr>
              <a:buNone/>
            </a:pPr>
            <a:r>
              <a:rPr lang="ru-RU" b="1" dirty="0" smtClean="0">
                <a:solidFill>
                  <a:srgbClr val="00B050"/>
                </a:solidFill>
              </a:rPr>
              <a:t>        </a:t>
            </a:r>
            <a:r>
              <a:rPr lang="en-US" b="1" dirty="0" smtClean="0">
                <a:solidFill>
                  <a:srgbClr val="00B050"/>
                </a:solidFill>
              </a:rPr>
              <a:t>go </a:t>
            </a:r>
            <a:r>
              <a:rPr lang="en-US" b="1" u="sng" dirty="0">
                <a:solidFill>
                  <a:srgbClr val="FF0000"/>
                </a:solidFill>
              </a:rPr>
              <a:t>before </a:t>
            </a:r>
            <a:r>
              <a:rPr lang="en-US" b="1" dirty="0">
                <a:solidFill>
                  <a:srgbClr val="00B050"/>
                </a:solidFill>
              </a:rPr>
              <a:t>main verbs</a:t>
            </a:r>
            <a:endParaRPr lang="ru-RU" dirty="0">
              <a:solidFill>
                <a:srgbClr val="00B050"/>
              </a:solidFill>
            </a:endParaRPr>
          </a:p>
          <a:p>
            <a:r>
              <a:rPr lang="en-US" b="1" i="1" dirty="0"/>
              <a:t>e.g. I </a:t>
            </a:r>
            <a:r>
              <a:rPr lang="en-US" b="1" i="1" dirty="0">
                <a:solidFill>
                  <a:srgbClr val="6600FF"/>
                </a:solidFill>
              </a:rPr>
              <a:t>usually</a:t>
            </a:r>
            <a:r>
              <a:rPr lang="en-US" b="1" i="1" dirty="0"/>
              <a:t> </a:t>
            </a:r>
            <a:r>
              <a:rPr lang="en-US" b="1" i="1" dirty="0">
                <a:solidFill>
                  <a:srgbClr val="002060"/>
                </a:solidFill>
              </a:rPr>
              <a:t>go</a:t>
            </a:r>
            <a:r>
              <a:rPr lang="en-US" b="1" i="1" dirty="0"/>
              <a:t> </a:t>
            </a:r>
            <a:r>
              <a:rPr lang="en-US" i="1" dirty="0"/>
              <a:t>on picnics with my family. </a:t>
            </a:r>
            <a:r>
              <a:rPr lang="en-US" dirty="0"/>
              <a:t>but </a:t>
            </a:r>
            <a:r>
              <a:rPr lang="en-US" b="1" u="sng" dirty="0"/>
              <a:t>after</a:t>
            </a:r>
            <a:r>
              <a:rPr lang="en-US" b="1" dirty="0"/>
              <a:t> </a:t>
            </a:r>
            <a:r>
              <a:rPr lang="en-US" b="1" dirty="0">
                <a:solidFill>
                  <a:schemeClr val="accent4">
                    <a:lumMod val="75000"/>
                  </a:schemeClr>
                </a:solidFill>
              </a:rPr>
              <a:t>auxiliary verbs </a:t>
            </a:r>
            <a:r>
              <a:rPr lang="en-US" dirty="0"/>
              <a:t>and the verb </a:t>
            </a:r>
            <a:r>
              <a:rPr lang="en-US" b="1" i="1" dirty="0">
                <a:solidFill>
                  <a:schemeClr val="accent4">
                    <a:lumMod val="75000"/>
                  </a:schemeClr>
                </a:solidFill>
              </a:rPr>
              <a:t>to be.</a:t>
            </a:r>
            <a:endParaRPr lang="ru-RU" dirty="0">
              <a:solidFill>
                <a:schemeClr val="accent4">
                  <a:lumMod val="75000"/>
                </a:schemeClr>
              </a:solidFill>
            </a:endParaRPr>
          </a:p>
          <a:p>
            <a:pPr>
              <a:buNone/>
            </a:pPr>
            <a:r>
              <a:rPr lang="en-US" i="1" dirty="0"/>
              <a:t>e.g. You </a:t>
            </a:r>
            <a:r>
              <a:rPr lang="en-US" b="1" i="1" dirty="0">
                <a:solidFill>
                  <a:srgbClr val="006600"/>
                </a:solidFill>
              </a:rPr>
              <a:t>can often </a:t>
            </a:r>
            <a:r>
              <a:rPr lang="en-US" i="1" dirty="0"/>
              <a:t>go skiing in winter. </a:t>
            </a:r>
            <a:endParaRPr lang="en-US" i="1" dirty="0" smtClean="0"/>
          </a:p>
          <a:p>
            <a:pPr>
              <a:buNone/>
            </a:pPr>
            <a:r>
              <a:rPr lang="en-US" i="1" dirty="0" smtClean="0"/>
              <a:t>       It </a:t>
            </a:r>
            <a:r>
              <a:rPr lang="en-US" b="1" i="1" dirty="0">
                <a:solidFill>
                  <a:srgbClr val="00B050"/>
                </a:solidFill>
              </a:rPr>
              <a:t>is usually </a:t>
            </a:r>
            <a:r>
              <a:rPr lang="en-US" i="1" dirty="0"/>
              <a:t>hot in summer.</a:t>
            </a:r>
            <a:endParaRPr lang="ru-RU" dirty="0"/>
          </a:p>
          <a:p>
            <a:endParaRPr lang="ru-RU"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ox(in)">
                                      <p:cBhvr>
                                        <p:cTn id="11" dur="500"/>
                                        <p:tgtEl>
                                          <p:spTgt spid="3">
                                            <p:txEl>
                                              <p:pRg st="0" end="0"/>
                                            </p:txEl>
                                          </p:spTgt>
                                        </p:tgtEl>
                                      </p:cBhvr>
                                    </p:animEffect>
                                  </p:childTnLst>
                                </p:cTn>
                              </p:par>
                            </p:childTnLst>
                          </p:cTn>
                        </p:par>
                        <p:par>
                          <p:cTn id="12" fill="hold">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ox(in)">
                                      <p:cBhvr>
                                        <p:cTn id="15" dur="500"/>
                                        <p:tgtEl>
                                          <p:spTgt spid="3">
                                            <p:txEl>
                                              <p:pRg st="1" end="1"/>
                                            </p:txEl>
                                          </p:spTgt>
                                        </p:tgtEl>
                                      </p:cBhvr>
                                    </p:animEffect>
                                  </p:childTnLst>
                                </p:cTn>
                              </p:par>
                            </p:childTnLst>
                          </p:cTn>
                        </p:par>
                        <p:par>
                          <p:cTn id="16" fill="hold">
                            <p:stCondLst>
                              <p:cond delay="1500"/>
                            </p:stCondLst>
                            <p:childTnLst>
                              <p:par>
                                <p:cTn id="17" presetID="4"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ox(in)">
                                      <p:cBhvr>
                                        <p:cTn id="19" dur="500"/>
                                        <p:tgtEl>
                                          <p:spTgt spid="3">
                                            <p:txEl>
                                              <p:pRg st="2" end="2"/>
                                            </p:txEl>
                                          </p:spTgt>
                                        </p:tgtEl>
                                      </p:cBhvr>
                                    </p:animEffect>
                                  </p:childTnLst>
                                </p:cTn>
                              </p:par>
                            </p:childTnLst>
                          </p:cTn>
                        </p:par>
                        <p:par>
                          <p:cTn id="20" fill="hold">
                            <p:stCondLst>
                              <p:cond delay="2000"/>
                            </p:stCondLst>
                            <p:childTnLst>
                              <p:par>
                                <p:cTn id="21" presetID="4" presetClass="entr" presetSubtype="16"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ox(in)">
                                      <p:cBhvr>
                                        <p:cTn id="23" dur="500"/>
                                        <p:tgtEl>
                                          <p:spTgt spid="3">
                                            <p:txEl>
                                              <p:pRg st="3" end="3"/>
                                            </p:txEl>
                                          </p:spTgt>
                                        </p:tgtEl>
                                      </p:cBhvr>
                                    </p:animEffect>
                                  </p:childTnLst>
                                </p:cTn>
                              </p:par>
                            </p:childTnLst>
                          </p:cTn>
                        </p:par>
                        <p:par>
                          <p:cTn id="24" fill="hold">
                            <p:stCondLst>
                              <p:cond delay="2500"/>
                            </p:stCondLst>
                            <p:childTnLst>
                              <p:par>
                                <p:cTn id="25" presetID="4" presetClass="entr" presetSubtype="16"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500042"/>
            <a:ext cx="8429684" cy="1143000"/>
          </a:xfrm>
        </p:spPr>
        <p:txBody>
          <a:bodyPr>
            <a:noAutofit/>
          </a:bodyPr>
          <a:lstStyle/>
          <a:p>
            <a:r>
              <a:rPr lang="en-US" sz="2000" dirty="0" smtClean="0">
                <a:solidFill>
                  <a:srgbClr val="006600"/>
                </a:solidFill>
              </a:rPr>
              <a:t>Look at the chart below and use adverbs of frequency to rewrite the following sentences about yourself.</a:t>
            </a:r>
            <a:r>
              <a:rPr lang="en-US" sz="2000" dirty="0"/>
              <a:t/>
            </a:r>
            <a:br>
              <a:rPr lang="en-US" sz="2000" dirty="0"/>
            </a:br>
            <a:r>
              <a:rPr lang="en-US" sz="2000" dirty="0" smtClean="0">
                <a:solidFill>
                  <a:srgbClr val="FF0000"/>
                </a:solidFill>
              </a:rPr>
              <a:t>e.g.  </a:t>
            </a:r>
            <a:r>
              <a:rPr lang="en-US" sz="2000" i="1" dirty="0" smtClean="0">
                <a:solidFill>
                  <a:srgbClr val="FF0000"/>
                </a:solidFill>
              </a:rPr>
              <a:t>go swimming in the summer.</a:t>
            </a:r>
            <a:r>
              <a:rPr lang="en-US" sz="2000" i="1" dirty="0" smtClean="0"/>
              <a:t/>
            </a:r>
            <a:br>
              <a:rPr lang="en-US" sz="2000" i="1" dirty="0" smtClean="0"/>
            </a:br>
            <a:r>
              <a:rPr lang="en-US" sz="2000" i="1" dirty="0" smtClean="0">
                <a:solidFill>
                  <a:srgbClr val="00B050"/>
                </a:solidFill>
              </a:rPr>
              <a:t> I always go swimming in the summer.</a:t>
            </a:r>
            <a:r>
              <a:rPr lang="ru-RU" sz="2000" dirty="0" smtClean="0"/>
              <a:t/>
            </a:r>
            <a:br>
              <a:rPr lang="ru-RU" sz="2000" dirty="0" smtClean="0"/>
            </a:br>
            <a:endParaRPr lang="ru-RU" sz="2000" dirty="0"/>
          </a:p>
        </p:txBody>
      </p:sp>
      <p:graphicFrame>
        <p:nvGraphicFramePr>
          <p:cNvPr id="5" name="Содержимое 4"/>
          <p:cNvGraphicFramePr>
            <a:graphicFrameLocks noGrp="1"/>
          </p:cNvGraphicFramePr>
          <p:nvPr>
            <p:ph idx="1"/>
          </p:nvPr>
        </p:nvGraphicFramePr>
        <p:xfrm>
          <a:off x="928662" y="1600200"/>
          <a:ext cx="7500990" cy="49006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par>
                          <p:cTn id="8" fill="hold">
                            <p:stCondLst>
                              <p:cond delay="500"/>
                            </p:stCondLst>
                            <p:childTnLst>
                              <p:par>
                                <p:cTn id="9" presetID="35"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2000"/>
                                        <p:tgtEl>
                                          <p:spTgt spid="5"/>
                                        </p:tgtEl>
                                      </p:cBhvr>
                                    </p:animEffect>
                                    <p:anim calcmode="lin" valueType="num">
                                      <p:cBhvr>
                                        <p:cTn id="12" dur="2000" fill="hold"/>
                                        <p:tgtEl>
                                          <p:spTgt spid="5"/>
                                        </p:tgtEl>
                                        <p:attrNameLst>
                                          <p:attrName>style.rotation</p:attrName>
                                        </p:attrNameLst>
                                      </p:cBhvr>
                                      <p:tavLst>
                                        <p:tav tm="0">
                                          <p:val>
                                            <p:fltVal val="720"/>
                                          </p:val>
                                        </p:tav>
                                        <p:tav tm="100000">
                                          <p:val>
                                            <p:fltVal val="0"/>
                                          </p:val>
                                        </p:tav>
                                      </p:tavLst>
                                    </p:anim>
                                    <p:anim calcmode="lin" valueType="num">
                                      <p:cBhvr>
                                        <p:cTn id="13" dur="2000" fill="hold"/>
                                        <p:tgtEl>
                                          <p:spTgt spid="5"/>
                                        </p:tgtEl>
                                        <p:attrNameLst>
                                          <p:attrName>ppt_h</p:attrName>
                                        </p:attrNameLst>
                                      </p:cBhvr>
                                      <p:tavLst>
                                        <p:tav tm="0">
                                          <p:val>
                                            <p:fltVal val="0"/>
                                          </p:val>
                                        </p:tav>
                                        <p:tav tm="100000">
                                          <p:val>
                                            <p:strVal val="#ppt_h"/>
                                          </p:val>
                                        </p:tav>
                                      </p:tavLst>
                                    </p:anim>
                                    <p:anim calcmode="lin" valueType="num">
                                      <p:cBhvr>
                                        <p:cTn id="14" dur="2000" fill="hold"/>
                                        <p:tgtEl>
                                          <p:spTgt spid="5"/>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4000" dirty="0" smtClean="0">
                <a:solidFill>
                  <a:srgbClr val="C00000"/>
                </a:solidFill>
              </a:rPr>
              <a:t>Look at the drawings and fill in the gaps, as in the example.</a:t>
            </a:r>
            <a:endParaRPr lang="ru-RU" dirty="0">
              <a:solidFill>
                <a:srgbClr val="C00000"/>
              </a:solidFill>
            </a:endParaRPr>
          </a:p>
        </p:txBody>
      </p:sp>
      <p:sp>
        <p:nvSpPr>
          <p:cNvPr id="3" name="Содержимое 2"/>
          <p:cNvSpPr>
            <a:spLocks noGrp="1"/>
          </p:cNvSpPr>
          <p:nvPr>
            <p:ph idx="1"/>
          </p:nvPr>
        </p:nvSpPr>
        <p:spPr/>
        <p:txBody>
          <a:bodyPr>
            <a:normAutofit fontScale="70000" lnSpcReduction="20000"/>
          </a:bodyPr>
          <a:lstStyle/>
          <a:p>
            <a:pPr>
              <a:buNone/>
            </a:pPr>
            <a:endParaRPr lang="ru-RU" dirty="0"/>
          </a:p>
          <a:p>
            <a:pPr>
              <a:buNone/>
            </a:pPr>
            <a:endParaRPr lang="ru-RU" dirty="0"/>
          </a:p>
          <a:p>
            <a:r>
              <a:rPr lang="en-US" dirty="0"/>
              <a:t>In winter, it </a:t>
            </a:r>
            <a:r>
              <a:rPr lang="en-US" dirty="0" smtClean="0"/>
              <a:t>is</a:t>
            </a:r>
            <a:r>
              <a:rPr lang="ru-RU" dirty="0" smtClean="0"/>
              <a:t>                 </a:t>
            </a:r>
            <a:r>
              <a:rPr lang="en-US" dirty="0" smtClean="0"/>
              <a:t> cold and                    </a:t>
            </a:r>
            <a:r>
              <a:rPr lang="ru-RU" dirty="0" smtClean="0"/>
              <a:t>  </a:t>
            </a:r>
            <a:r>
              <a:rPr lang="en-US" dirty="0" smtClean="0"/>
              <a:t> 2)_ _ _ .</a:t>
            </a:r>
            <a:r>
              <a:rPr lang="ru-RU" dirty="0" smtClean="0"/>
              <a:t> </a:t>
            </a:r>
          </a:p>
          <a:p>
            <a:pPr>
              <a:buNone/>
            </a:pPr>
            <a:r>
              <a:rPr lang="en-US" dirty="0" smtClean="0"/>
              <a:t>It </a:t>
            </a:r>
            <a:r>
              <a:rPr lang="en-US" dirty="0"/>
              <a:t>often</a:t>
            </a:r>
            <a:endParaRPr lang="ru-RU" dirty="0"/>
          </a:p>
          <a:p>
            <a:pPr>
              <a:buNone/>
            </a:pPr>
            <a:r>
              <a:rPr lang="en-US" dirty="0" smtClean="0"/>
              <a:t>                   </a:t>
            </a:r>
            <a:r>
              <a:rPr lang="ru-RU" dirty="0" smtClean="0"/>
              <a:t>                 </a:t>
            </a:r>
            <a:r>
              <a:rPr lang="en-US" dirty="0" smtClean="0"/>
              <a:t> 3</a:t>
            </a:r>
            <a:r>
              <a:rPr lang="en-US" dirty="0"/>
              <a:t>)	</a:t>
            </a:r>
            <a:r>
              <a:rPr lang="en-US" dirty="0" smtClean="0"/>
              <a:t>_ _ _   and </a:t>
            </a:r>
            <a:r>
              <a:rPr lang="en-US" dirty="0"/>
              <a:t>it </a:t>
            </a:r>
            <a:r>
              <a:rPr lang="en-US" dirty="0" smtClean="0"/>
              <a:t>sometimes</a:t>
            </a:r>
          </a:p>
          <a:p>
            <a:pPr>
              <a:buNone/>
            </a:pPr>
            <a:endParaRPr lang="ru-RU" dirty="0"/>
          </a:p>
          <a:p>
            <a:pPr lvl="2"/>
            <a:endParaRPr lang="en-US" dirty="0" smtClean="0"/>
          </a:p>
          <a:p>
            <a:r>
              <a:rPr lang="en-US" dirty="0" smtClean="0"/>
              <a:t>In </a:t>
            </a:r>
            <a:r>
              <a:rPr lang="en-US" dirty="0"/>
              <a:t>summer, it is usually   </a:t>
            </a:r>
            <a:r>
              <a:rPr lang="en-US" dirty="0" smtClean="0"/>
              <a:t> </a:t>
            </a:r>
            <a:r>
              <a:rPr lang="ru-RU" dirty="0" smtClean="0"/>
              <a:t>4</a:t>
            </a:r>
            <a:r>
              <a:rPr lang="en-US" dirty="0" smtClean="0"/>
              <a:t>)</a:t>
            </a:r>
            <a:endParaRPr lang="ru-RU" dirty="0"/>
          </a:p>
          <a:p>
            <a:pPr>
              <a:buNone/>
            </a:pPr>
            <a:r>
              <a:rPr lang="en-US" dirty="0"/>
              <a:t>	</a:t>
            </a:r>
            <a:endParaRPr lang="ru-RU" dirty="0"/>
          </a:p>
          <a:p>
            <a:pPr>
              <a:buNone/>
            </a:pPr>
            <a:r>
              <a:rPr lang="ru-RU" dirty="0"/>
              <a:t> </a:t>
            </a:r>
            <a:r>
              <a:rPr lang="en-US" dirty="0" smtClean="0"/>
              <a:t>6)	It is never cold,</a:t>
            </a:r>
            <a:endParaRPr lang="ru-RU" dirty="0" smtClean="0"/>
          </a:p>
          <a:p>
            <a:pPr>
              <a:buNone/>
            </a:pPr>
            <a:endParaRPr lang="ru-RU" dirty="0"/>
          </a:p>
          <a:p>
            <a:endParaRPr lang="ru-RU" dirty="0"/>
          </a:p>
          <a:p>
            <a:pPr>
              <a:buNone/>
            </a:pPr>
            <a:r>
              <a:rPr lang="en-US" dirty="0"/>
              <a:t>but it is sometimes</a:t>
            </a:r>
            <a:endParaRPr lang="ru-RU" dirty="0"/>
          </a:p>
          <a:p>
            <a:endParaRPr lang="ru-RU" dirty="0"/>
          </a:p>
        </p:txBody>
      </p:sp>
      <p:sp>
        <p:nvSpPr>
          <p:cNvPr id="7" name="Облако 6"/>
          <p:cNvSpPr/>
          <p:nvPr/>
        </p:nvSpPr>
        <p:spPr>
          <a:xfrm>
            <a:off x="1428728" y="2571744"/>
            <a:ext cx="1500198" cy="71438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Облако 7"/>
          <p:cNvSpPr/>
          <p:nvPr/>
        </p:nvSpPr>
        <p:spPr>
          <a:xfrm>
            <a:off x="4929190" y="1714488"/>
            <a:ext cx="1643074" cy="857256"/>
          </a:xfrm>
          <a:prstGeom prst="cloud">
            <a:avLst/>
          </a:prstGeom>
          <a:solidFill>
            <a:schemeClr val="bg1">
              <a:lumMod val="6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 </a:t>
            </a:r>
            <a:endParaRPr lang="ru-RU" dirty="0"/>
          </a:p>
        </p:txBody>
      </p:sp>
      <p:sp>
        <p:nvSpPr>
          <p:cNvPr id="9" name="Облако 8"/>
          <p:cNvSpPr/>
          <p:nvPr/>
        </p:nvSpPr>
        <p:spPr>
          <a:xfrm>
            <a:off x="5572132" y="1500174"/>
            <a:ext cx="1428760" cy="785818"/>
          </a:xfrm>
          <a:prstGeom prst="cloud">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 </a:t>
            </a:r>
            <a:endParaRPr lang="ru-RU" dirty="0"/>
          </a:p>
        </p:txBody>
      </p:sp>
      <p:cxnSp>
        <p:nvCxnSpPr>
          <p:cNvPr id="15" name="Прямая соединительная линия 14"/>
          <p:cNvCxnSpPr/>
          <p:nvPr/>
        </p:nvCxnSpPr>
        <p:spPr>
          <a:xfrm rot="5400000">
            <a:off x="2571720" y="3071826"/>
            <a:ext cx="571504" cy="1428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rot="5400000">
            <a:off x="892943" y="2893215"/>
            <a:ext cx="571504"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p:nvPr/>
        </p:nvCxnSpPr>
        <p:spPr>
          <a:xfrm rot="5400000">
            <a:off x="1731959" y="3197207"/>
            <a:ext cx="357951" cy="250033"/>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Прямая соединительная линия 20"/>
          <p:cNvCxnSpPr/>
          <p:nvPr/>
        </p:nvCxnSpPr>
        <p:spPr>
          <a:xfrm rot="5400000">
            <a:off x="2214546" y="3143248"/>
            <a:ext cx="428628" cy="2857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rot="5400000">
            <a:off x="1214414" y="3286124"/>
            <a:ext cx="642942" cy="357190"/>
          </a:xfrm>
          <a:prstGeom prst="line">
            <a:avLst/>
          </a:prstGeom>
        </p:spPr>
        <p:style>
          <a:lnRef idx="1">
            <a:schemeClr val="accent1"/>
          </a:lnRef>
          <a:fillRef idx="0">
            <a:schemeClr val="accent1"/>
          </a:fillRef>
          <a:effectRef idx="0">
            <a:schemeClr val="accent1"/>
          </a:effectRef>
          <a:fontRef idx="minor">
            <a:schemeClr val="tx1"/>
          </a:fontRef>
        </p:style>
      </p:cxnSp>
      <p:sp>
        <p:nvSpPr>
          <p:cNvPr id="24" name="Капля 23"/>
          <p:cNvSpPr/>
          <p:nvPr/>
        </p:nvSpPr>
        <p:spPr>
          <a:xfrm>
            <a:off x="1285852" y="3214686"/>
            <a:ext cx="214314" cy="285752"/>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Капля 25"/>
          <p:cNvSpPr/>
          <p:nvPr/>
        </p:nvSpPr>
        <p:spPr>
          <a:xfrm>
            <a:off x="1571604" y="3643314"/>
            <a:ext cx="142876" cy="214314"/>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Капля 26"/>
          <p:cNvSpPr/>
          <p:nvPr/>
        </p:nvSpPr>
        <p:spPr>
          <a:xfrm>
            <a:off x="2000232" y="3500438"/>
            <a:ext cx="142876" cy="214314"/>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Капля 27"/>
          <p:cNvSpPr/>
          <p:nvPr/>
        </p:nvSpPr>
        <p:spPr>
          <a:xfrm>
            <a:off x="2500298" y="3357562"/>
            <a:ext cx="142876" cy="285752"/>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4" name="Пятно 1 33"/>
          <p:cNvSpPr/>
          <p:nvPr/>
        </p:nvSpPr>
        <p:spPr>
          <a:xfrm>
            <a:off x="7143768" y="2857496"/>
            <a:ext cx="1143008" cy="857256"/>
          </a:xfrm>
          <a:prstGeom prst="irregularSeal1">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5" name="Пятно 1 34"/>
          <p:cNvSpPr/>
          <p:nvPr/>
        </p:nvSpPr>
        <p:spPr>
          <a:xfrm>
            <a:off x="6715140" y="2857496"/>
            <a:ext cx="1000132" cy="857256"/>
          </a:xfrm>
          <a:prstGeom prst="irregularSeal1">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0" name="Рисунок 19"/>
          <p:cNvPicPr/>
          <p:nvPr/>
        </p:nvPicPr>
        <p:blipFill>
          <a:blip r:embed="rId2" cstate="email"/>
          <a:srcRect/>
          <a:stretch>
            <a:fillRect/>
          </a:stretch>
        </p:blipFill>
        <p:spPr bwMode="auto">
          <a:xfrm>
            <a:off x="2714612" y="1928802"/>
            <a:ext cx="1031558" cy="61912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22" name="Пятно 1 21"/>
          <p:cNvSpPr/>
          <p:nvPr/>
        </p:nvSpPr>
        <p:spPr>
          <a:xfrm>
            <a:off x="7429520" y="3071810"/>
            <a:ext cx="500066" cy="428628"/>
          </a:xfrm>
          <a:prstGeom prst="irregularSeal1">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5" name="Рисунок 24"/>
          <p:cNvPicPr/>
          <p:nvPr/>
        </p:nvPicPr>
        <p:blipFill>
          <a:blip r:embed="rId3"/>
          <a:srcRect r="47861"/>
          <a:stretch>
            <a:fillRect/>
          </a:stretch>
        </p:blipFill>
        <p:spPr bwMode="auto">
          <a:xfrm>
            <a:off x="3000364" y="5143512"/>
            <a:ext cx="1857388" cy="135729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31" name="Улыбающееся лицо 30"/>
          <p:cNvSpPr/>
          <p:nvPr/>
        </p:nvSpPr>
        <p:spPr>
          <a:xfrm>
            <a:off x="4714876" y="4000504"/>
            <a:ext cx="1000132" cy="928694"/>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36" name="Прямая соединительная линия 35"/>
          <p:cNvCxnSpPr>
            <a:stCxn id="31" idx="6"/>
          </p:cNvCxnSpPr>
          <p:nvPr/>
        </p:nvCxnSpPr>
        <p:spPr>
          <a:xfrm>
            <a:off x="5715008" y="4464851"/>
            <a:ext cx="714380" cy="35719"/>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Прямая соединительная линия 42"/>
          <p:cNvCxnSpPr>
            <a:stCxn id="31" idx="7"/>
          </p:cNvCxnSpPr>
          <p:nvPr/>
        </p:nvCxnSpPr>
        <p:spPr>
          <a:xfrm rot="5400000" flipH="1" flipV="1">
            <a:off x="5645211" y="3566645"/>
            <a:ext cx="493194" cy="6465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Прямая соединительная линия 44"/>
          <p:cNvCxnSpPr>
            <a:stCxn id="31" idx="0"/>
          </p:cNvCxnSpPr>
          <p:nvPr/>
        </p:nvCxnSpPr>
        <p:spPr>
          <a:xfrm rot="5400000" flipH="1" flipV="1">
            <a:off x="4929190" y="3643314"/>
            <a:ext cx="642942"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Прямая соединительная линия 46"/>
          <p:cNvCxnSpPr>
            <a:stCxn id="31" idx="1"/>
          </p:cNvCxnSpPr>
          <p:nvPr/>
        </p:nvCxnSpPr>
        <p:spPr>
          <a:xfrm rot="16200000" flipV="1">
            <a:off x="4327198" y="3602364"/>
            <a:ext cx="564632" cy="503656"/>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Прямая соединительная линия 48"/>
          <p:cNvCxnSpPr>
            <a:stCxn id="31" idx="2"/>
          </p:cNvCxnSpPr>
          <p:nvPr/>
        </p:nvCxnSpPr>
        <p:spPr>
          <a:xfrm rot="10800000">
            <a:off x="3857620" y="4429133"/>
            <a:ext cx="857256" cy="35719"/>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Прямая соединительная линия 50"/>
          <p:cNvCxnSpPr>
            <a:stCxn id="31" idx="3"/>
          </p:cNvCxnSpPr>
          <p:nvPr/>
        </p:nvCxnSpPr>
        <p:spPr>
          <a:xfrm rot="5400000">
            <a:off x="4327198" y="4680806"/>
            <a:ext cx="421756" cy="646532"/>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Прямая соединительная линия 52"/>
          <p:cNvCxnSpPr>
            <a:stCxn id="31" idx="4"/>
          </p:cNvCxnSpPr>
          <p:nvPr/>
        </p:nvCxnSpPr>
        <p:spPr>
          <a:xfrm rot="5400000">
            <a:off x="4893471" y="5250669"/>
            <a:ext cx="64294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Прямая соединительная линия 54"/>
          <p:cNvCxnSpPr>
            <a:stCxn id="31" idx="5"/>
          </p:cNvCxnSpPr>
          <p:nvPr/>
        </p:nvCxnSpPr>
        <p:spPr>
          <a:xfrm rot="16200000" flipH="1">
            <a:off x="5609492" y="4752244"/>
            <a:ext cx="564632" cy="646532"/>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Прямая соединительная линия 56"/>
          <p:cNvCxnSpPr/>
          <p:nvPr/>
        </p:nvCxnSpPr>
        <p:spPr>
          <a:xfrm rot="5400000" flipH="1" flipV="1">
            <a:off x="5250661" y="3750471"/>
            <a:ext cx="428628" cy="214314"/>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Прямая соединительная линия 58"/>
          <p:cNvCxnSpPr/>
          <p:nvPr/>
        </p:nvCxnSpPr>
        <p:spPr>
          <a:xfrm flipV="1">
            <a:off x="5715008" y="4071942"/>
            <a:ext cx="571504" cy="214314"/>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Прямая соединительная линия 60"/>
          <p:cNvCxnSpPr/>
          <p:nvPr/>
        </p:nvCxnSpPr>
        <p:spPr>
          <a:xfrm>
            <a:off x="5715008" y="4643446"/>
            <a:ext cx="428628" cy="214314"/>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Прямая соединительная линия 62"/>
          <p:cNvCxnSpPr/>
          <p:nvPr/>
        </p:nvCxnSpPr>
        <p:spPr>
          <a:xfrm rot="16200000" flipH="1">
            <a:off x="5250661" y="4964917"/>
            <a:ext cx="571504" cy="35719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Прямая соединительная линия 64"/>
          <p:cNvCxnSpPr/>
          <p:nvPr/>
        </p:nvCxnSpPr>
        <p:spPr>
          <a:xfrm rot="5400000">
            <a:off x="4643438" y="4929198"/>
            <a:ext cx="500066" cy="357190"/>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Прямая соединительная линия 66"/>
          <p:cNvCxnSpPr/>
          <p:nvPr/>
        </p:nvCxnSpPr>
        <p:spPr>
          <a:xfrm rot="10800000" flipV="1">
            <a:off x="4143372" y="4643446"/>
            <a:ext cx="642942" cy="142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Прямая соединительная линия 68"/>
          <p:cNvCxnSpPr/>
          <p:nvPr/>
        </p:nvCxnSpPr>
        <p:spPr>
          <a:xfrm rot="10800000">
            <a:off x="4214810" y="4000504"/>
            <a:ext cx="571504" cy="285752"/>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Прямая соединительная линия 70"/>
          <p:cNvCxnSpPr/>
          <p:nvPr/>
        </p:nvCxnSpPr>
        <p:spPr>
          <a:xfrm rot="16200000" flipV="1">
            <a:off x="4786314" y="3786190"/>
            <a:ext cx="428628" cy="142876"/>
          </a:xfrm>
          <a:prstGeom prst="line">
            <a:avLst/>
          </a:prstGeom>
        </p:spPr>
        <p:style>
          <a:lnRef idx="1">
            <a:schemeClr val="accent1"/>
          </a:lnRef>
          <a:fillRef idx="0">
            <a:schemeClr val="accent1"/>
          </a:fillRef>
          <a:effectRef idx="0">
            <a:schemeClr val="accent1"/>
          </a:effectRef>
          <a:fontRef idx="minor">
            <a:schemeClr val="tx1"/>
          </a:fontRef>
        </p:style>
      </p:cxnSp>
      <p:sp>
        <p:nvSpPr>
          <p:cNvPr id="72" name="Пятно 1 71"/>
          <p:cNvSpPr/>
          <p:nvPr/>
        </p:nvSpPr>
        <p:spPr>
          <a:xfrm>
            <a:off x="6929454" y="3071810"/>
            <a:ext cx="500066" cy="428628"/>
          </a:xfrm>
          <a:prstGeom prst="irregularSeal1">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05"/>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 calcmode="lin" valueType="num">
                                      <p:cBhvr>
                                        <p:cTn id="9" dur="500" fill="hold"/>
                                        <p:tgtEl>
                                          <p:spTgt spid="2"/>
                                        </p:tgtEl>
                                        <p:attrNameLst>
                                          <p:attrName>ppt_x</p:attrName>
                                        </p:attrNameLst>
                                      </p:cBhvr>
                                      <p:tavLst>
                                        <p:tav tm="0">
                                          <p:val>
                                            <p:strVal val="#ppt_x-.2"/>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animEffect transition="in" filter="fade">
                                      <p:cBhvr>
                                        <p:cTn id="11" dur="500"/>
                                        <p:tgtEl>
                                          <p:spTgt spid="2"/>
                                        </p:tgtEl>
                                      </p:cBhvr>
                                    </p:animEffect>
                                  </p:childTnLst>
                                </p:cTn>
                              </p:par>
                              <p:par>
                                <p:cTn id="12" presetID="35" presetClass="entr" presetSubtype="0" fill="hold" grpId="0" nodeType="with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2000"/>
                                        <p:tgtEl>
                                          <p:spTgt spid="3">
                                            <p:txEl>
                                              <p:pRg st="2" end="2"/>
                                            </p:txEl>
                                          </p:spTgt>
                                        </p:tgtEl>
                                      </p:cBhvr>
                                    </p:animEffect>
                                    <p:anim calcmode="lin" valueType="num">
                                      <p:cBhvr>
                                        <p:cTn id="15"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16"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2000" fill="hold"/>
                                        <p:tgtEl>
                                          <p:spTgt spid="3">
                                            <p:txEl>
                                              <p:pRg st="2" end="2"/>
                                            </p:txEl>
                                          </p:spTgt>
                                        </p:tgtEl>
                                        <p:attrNameLst>
                                          <p:attrName>ppt_w</p:attrName>
                                        </p:attrNameLst>
                                      </p:cBhvr>
                                      <p:tavLst>
                                        <p:tav tm="0">
                                          <p:val>
                                            <p:fltVal val="0"/>
                                          </p:val>
                                        </p:tav>
                                        <p:tav tm="100000">
                                          <p:val>
                                            <p:strVal val="#ppt_w"/>
                                          </p:val>
                                        </p:tav>
                                      </p:tavLst>
                                    </p:anim>
                                  </p:childTnLst>
                                </p:cTn>
                              </p:par>
                              <p:par>
                                <p:cTn id="18" presetID="35"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anim calcmode="lin" valueType="num">
                                      <p:cBhvr>
                                        <p:cTn id="21" dur="2000" fill="hold"/>
                                        <p:tgtEl>
                                          <p:spTgt spid="3">
                                            <p:txEl>
                                              <p:pRg st="3" end="3"/>
                                            </p:txEl>
                                          </p:spTgt>
                                        </p:tgtEl>
                                        <p:attrNameLst>
                                          <p:attrName>style.rotation</p:attrName>
                                        </p:attrNameLst>
                                      </p:cBhvr>
                                      <p:tavLst>
                                        <p:tav tm="0">
                                          <p:val>
                                            <p:fltVal val="720"/>
                                          </p:val>
                                        </p:tav>
                                        <p:tav tm="100000">
                                          <p:val>
                                            <p:fltVal val="0"/>
                                          </p:val>
                                        </p:tav>
                                      </p:tavLst>
                                    </p:anim>
                                    <p:anim calcmode="lin" valueType="num">
                                      <p:cBhvr>
                                        <p:cTn id="22"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3" dur="2000" fill="hold"/>
                                        <p:tgtEl>
                                          <p:spTgt spid="3">
                                            <p:txEl>
                                              <p:pRg st="3" end="3"/>
                                            </p:txEl>
                                          </p:spTgt>
                                        </p:tgtEl>
                                        <p:attrNameLst>
                                          <p:attrName>ppt_w</p:attrName>
                                        </p:attrNameLst>
                                      </p:cBhvr>
                                      <p:tavLst>
                                        <p:tav tm="0">
                                          <p:val>
                                            <p:fltVal val="0"/>
                                          </p:val>
                                        </p:tav>
                                        <p:tav tm="100000">
                                          <p:val>
                                            <p:strVal val="#ppt_w"/>
                                          </p:val>
                                        </p:tav>
                                      </p:tavLst>
                                    </p:anim>
                                  </p:childTnLst>
                                </p:cTn>
                              </p:par>
                              <p:par>
                                <p:cTn id="24" presetID="35" presetClass="entr" presetSubtype="0"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2000"/>
                                        <p:tgtEl>
                                          <p:spTgt spid="3">
                                            <p:txEl>
                                              <p:pRg st="4" end="4"/>
                                            </p:txEl>
                                          </p:spTgt>
                                        </p:tgtEl>
                                      </p:cBhvr>
                                    </p:animEffect>
                                    <p:anim calcmode="lin" valueType="num">
                                      <p:cBhvr>
                                        <p:cTn id="27" dur="2000" fill="hold"/>
                                        <p:tgtEl>
                                          <p:spTgt spid="3">
                                            <p:txEl>
                                              <p:pRg st="4" end="4"/>
                                            </p:txEl>
                                          </p:spTgt>
                                        </p:tgtEl>
                                        <p:attrNameLst>
                                          <p:attrName>style.rotation</p:attrName>
                                        </p:attrNameLst>
                                      </p:cBhvr>
                                      <p:tavLst>
                                        <p:tav tm="0">
                                          <p:val>
                                            <p:fltVal val="720"/>
                                          </p:val>
                                        </p:tav>
                                        <p:tav tm="100000">
                                          <p:val>
                                            <p:fltVal val="0"/>
                                          </p:val>
                                        </p:tav>
                                      </p:tavLst>
                                    </p:anim>
                                    <p:anim calcmode="lin" valueType="num">
                                      <p:cBhvr>
                                        <p:cTn id="28"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9" dur="2000" fill="hold"/>
                                        <p:tgtEl>
                                          <p:spTgt spid="3">
                                            <p:txEl>
                                              <p:pRg st="4" end="4"/>
                                            </p:txEl>
                                          </p:spTgt>
                                        </p:tgtEl>
                                        <p:attrNameLst>
                                          <p:attrName>ppt_w</p:attrName>
                                        </p:attrNameLst>
                                      </p:cBhvr>
                                      <p:tavLst>
                                        <p:tav tm="0">
                                          <p:val>
                                            <p:fltVal val="0"/>
                                          </p:val>
                                        </p:tav>
                                        <p:tav tm="100000">
                                          <p:val>
                                            <p:strVal val="#ppt_w"/>
                                          </p:val>
                                        </p:tav>
                                      </p:tavLst>
                                    </p:anim>
                                  </p:childTnLst>
                                </p:cTn>
                              </p:par>
                              <p:par>
                                <p:cTn id="30" presetID="35"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anim calcmode="lin" valueType="num">
                                      <p:cBhvr>
                                        <p:cTn id="33" dur="2000" fill="hold"/>
                                        <p:tgtEl>
                                          <p:spTgt spid="3">
                                            <p:txEl>
                                              <p:pRg st="7" end="7"/>
                                            </p:txEl>
                                          </p:spTgt>
                                        </p:tgtEl>
                                        <p:attrNameLst>
                                          <p:attrName>style.rotation</p:attrName>
                                        </p:attrNameLst>
                                      </p:cBhvr>
                                      <p:tavLst>
                                        <p:tav tm="0">
                                          <p:val>
                                            <p:fltVal val="720"/>
                                          </p:val>
                                        </p:tav>
                                        <p:tav tm="100000">
                                          <p:val>
                                            <p:fltVal val="0"/>
                                          </p:val>
                                        </p:tav>
                                      </p:tavLst>
                                    </p:anim>
                                    <p:anim calcmode="lin" valueType="num">
                                      <p:cBhvr>
                                        <p:cTn id="34" dur="2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35" dur="2000" fill="hold"/>
                                        <p:tgtEl>
                                          <p:spTgt spid="3">
                                            <p:txEl>
                                              <p:pRg st="7" end="7"/>
                                            </p:txEl>
                                          </p:spTgt>
                                        </p:tgtEl>
                                        <p:attrNameLst>
                                          <p:attrName>ppt_w</p:attrName>
                                        </p:attrNameLst>
                                      </p:cBhvr>
                                      <p:tavLst>
                                        <p:tav tm="0">
                                          <p:val>
                                            <p:fltVal val="0"/>
                                          </p:val>
                                        </p:tav>
                                        <p:tav tm="100000">
                                          <p:val>
                                            <p:strVal val="#ppt_w"/>
                                          </p:val>
                                        </p:tav>
                                      </p:tavLst>
                                    </p:anim>
                                  </p:childTnLst>
                                </p:cTn>
                              </p:par>
                              <p:par>
                                <p:cTn id="36" presetID="35" presetClass="entr" presetSubtype="0" fill="hold" grpId="0" nodeType="with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fade">
                                      <p:cBhvr>
                                        <p:cTn id="38" dur="2000"/>
                                        <p:tgtEl>
                                          <p:spTgt spid="3">
                                            <p:txEl>
                                              <p:pRg st="8" end="8"/>
                                            </p:txEl>
                                          </p:spTgt>
                                        </p:tgtEl>
                                      </p:cBhvr>
                                    </p:animEffect>
                                    <p:anim calcmode="lin" valueType="num">
                                      <p:cBhvr>
                                        <p:cTn id="39" dur="2000" fill="hold"/>
                                        <p:tgtEl>
                                          <p:spTgt spid="3">
                                            <p:txEl>
                                              <p:pRg st="8" end="8"/>
                                            </p:txEl>
                                          </p:spTgt>
                                        </p:tgtEl>
                                        <p:attrNameLst>
                                          <p:attrName>style.rotation</p:attrName>
                                        </p:attrNameLst>
                                      </p:cBhvr>
                                      <p:tavLst>
                                        <p:tav tm="0">
                                          <p:val>
                                            <p:fltVal val="720"/>
                                          </p:val>
                                        </p:tav>
                                        <p:tav tm="100000">
                                          <p:val>
                                            <p:fltVal val="0"/>
                                          </p:val>
                                        </p:tav>
                                      </p:tavLst>
                                    </p:anim>
                                    <p:anim calcmode="lin" valueType="num">
                                      <p:cBhvr>
                                        <p:cTn id="40" dur="2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41" dur="2000" fill="hold"/>
                                        <p:tgtEl>
                                          <p:spTgt spid="3">
                                            <p:txEl>
                                              <p:pRg st="8" end="8"/>
                                            </p:txEl>
                                          </p:spTgt>
                                        </p:tgtEl>
                                        <p:attrNameLst>
                                          <p:attrName>ppt_w</p:attrName>
                                        </p:attrNameLst>
                                      </p:cBhvr>
                                      <p:tavLst>
                                        <p:tav tm="0">
                                          <p:val>
                                            <p:fltVal val="0"/>
                                          </p:val>
                                        </p:tav>
                                        <p:tav tm="100000">
                                          <p:val>
                                            <p:strVal val="#ppt_w"/>
                                          </p:val>
                                        </p:tav>
                                      </p:tavLst>
                                    </p:anim>
                                  </p:childTnLst>
                                </p:cTn>
                              </p:par>
                              <p:par>
                                <p:cTn id="42" presetID="35" presetClass="entr" presetSubtype="0" fill="hold" grpId="0" nodeType="with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fade">
                                      <p:cBhvr>
                                        <p:cTn id="44" dur="2000"/>
                                        <p:tgtEl>
                                          <p:spTgt spid="3">
                                            <p:txEl>
                                              <p:pRg st="9" end="9"/>
                                            </p:txEl>
                                          </p:spTgt>
                                        </p:tgtEl>
                                      </p:cBhvr>
                                    </p:animEffect>
                                    <p:anim calcmode="lin" valueType="num">
                                      <p:cBhvr>
                                        <p:cTn id="45" dur="2000" fill="hold"/>
                                        <p:tgtEl>
                                          <p:spTgt spid="3">
                                            <p:txEl>
                                              <p:pRg st="9" end="9"/>
                                            </p:txEl>
                                          </p:spTgt>
                                        </p:tgtEl>
                                        <p:attrNameLst>
                                          <p:attrName>style.rotation</p:attrName>
                                        </p:attrNameLst>
                                      </p:cBhvr>
                                      <p:tavLst>
                                        <p:tav tm="0">
                                          <p:val>
                                            <p:fltVal val="720"/>
                                          </p:val>
                                        </p:tav>
                                        <p:tav tm="100000">
                                          <p:val>
                                            <p:fltVal val="0"/>
                                          </p:val>
                                        </p:tav>
                                      </p:tavLst>
                                    </p:anim>
                                    <p:anim calcmode="lin" valueType="num">
                                      <p:cBhvr>
                                        <p:cTn id="46" dur="2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47" dur="2000" fill="hold"/>
                                        <p:tgtEl>
                                          <p:spTgt spid="3">
                                            <p:txEl>
                                              <p:pRg st="9" end="9"/>
                                            </p:txEl>
                                          </p:spTgt>
                                        </p:tgtEl>
                                        <p:attrNameLst>
                                          <p:attrName>ppt_w</p:attrName>
                                        </p:attrNameLst>
                                      </p:cBhvr>
                                      <p:tavLst>
                                        <p:tav tm="0">
                                          <p:val>
                                            <p:fltVal val="0"/>
                                          </p:val>
                                        </p:tav>
                                        <p:tav tm="100000">
                                          <p:val>
                                            <p:strVal val="#ppt_w"/>
                                          </p:val>
                                        </p:tav>
                                      </p:tavLst>
                                    </p:anim>
                                  </p:childTnLst>
                                </p:cTn>
                              </p:par>
                              <p:par>
                                <p:cTn id="48" presetID="35" presetClass="entr" presetSubtype="0" fill="hold" grpId="0" nodeType="withEffect">
                                  <p:stCondLst>
                                    <p:cond delay="0"/>
                                  </p:stCondLst>
                                  <p:childTnLst>
                                    <p:set>
                                      <p:cBhvr>
                                        <p:cTn id="49" dur="1" fill="hold">
                                          <p:stCondLst>
                                            <p:cond delay="0"/>
                                          </p:stCondLst>
                                        </p:cTn>
                                        <p:tgtEl>
                                          <p:spTgt spid="3">
                                            <p:txEl>
                                              <p:pRg st="12" end="12"/>
                                            </p:txEl>
                                          </p:spTgt>
                                        </p:tgtEl>
                                        <p:attrNameLst>
                                          <p:attrName>style.visibility</p:attrName>
                                        </p:attrNameLst>
                                      </p:cBhvr>
                                      <p:to>
                                        <p:strVal val="visible"/>
                                      </p:to>
                                    </p:set>
                                    <p:animEffect transition="in" filter="fade">
                                      <p:cBhvr>
                                        <p:cTn id="50" dur="2000"/>
                                        <p:tgtEl>
                                          <p:spTgt spid="3">
                                            <p:txEl>
                                              <p:pRg st="12" end="12"/>
                                            </p:txEl>
                                          </p:spTgt>
                                        </p:tgtEl>
                                      </p:cBhvr>
                                    </p:animEffect>
                                    <p:anim calcmode="lin" valueType="num">
                                      <p:cBhvr>
                                        <p:cTn id="51" dur="2000" fill="hold"/>
                                        <p:tgtEl>
                                          <p:spTgt spid="3">
                                            <p:txEl>
                                              <p:pRg st="12" end="12"/>
                                            </p:txEl>
                                          </p:spTgt>
                                        </p:tgtEl>
                                        <p:attrNameLst>
                                          <p:attrName>style.rotation</p:attrName>
                                        </p:attrNameLst>
                                      </p:cBhvr>
                                      <p:tavLst>
                                        <p:tav tm="0">
                                          <p:val>
                                            <p:fltVal val="720"/>
                                          </p:val>
                                        </p:tav>
                                        <p:tav tm="100000">
                                          <p:val>
                                            <p:fltVal val="0"/>
                                          </p:val>
                                        </p:tav>
                                      </p:tavLst>
                                    </p:anim>
                                    <p:anim calcmode="lin" valueType="num">
                                      <p:cBhvr>
                                        <p:cTn id="52" dur="2000" fill="hold"/>
                                        <p:tgtEl>
                                          <p:spTgt spid="3">
                                            <p:txEl>
                                              <p:pRg st="12" end="12"/>
                                            </p:txEl>
                                          </p:spTgt>
                                        </p:tgtEl>
                                        <p:attrNameLst>
                                          <p:attrName>ppt_h</p:attrName>
                                        </p:attrNameLst>
                                      </p:cBhvr>
                                      <p:tavLst>
                                        <p:tav tm="0">
                                          <p:val>
                                            <p:fltVal val="0"/>
                                          </p:val>
                                        </p:tav>
                                        <p:tav tm="100000">
                                          <p:val>
                                            <p:strVal val="#ppt_h"/>
                                          </p:val>
                                        </p:tav>
                                      </p:tavLst>
                                    </p:anim>
                                    <p:anim calcmode="lin" valueType="num">
                                      <p:cBhvr>
                                        <p:cTn id="53" dur="2000" fill="hold"/>
                                        <p:tgtEl>
                                          <p:spTgt spid="3">
                                            <p:txEl>
                                              <p:pRg st="12" end="12"/>
                                            </p:txEl>
                                          </p:spTgt>
                                        </p:tgtEl>
                                        <p:attrNameLst>
                                          <p:attrName>ppt_w</p:attrName>
                                        </p:attrNameLst>
                                      </p:cBhvr>
                                      <p:tavLst>
                                        <p:tav tm="0">
                                          <p:val>
                                            <p:fltVal val="0"/>
                                          </p:val>
                                        </p:tav>
                                        <p:tav tm="100000">
                                          <p:val>
                                            <p:strVal val="#ppt_w"/>
                                          </p:val>
                                        </p:tav>
                                      </p:tavLst>
                                    </p:anim>
                                  </p:childTnLst>
                                </p:cTn>
                              </p:par>
                            </p:childTnLst>
                          </p:cTn>
                        </p:par>
                        <p:par>
                          <p:cTn id="54" fill="hold">
                            <p:stCondLst>
                              <p:cond delay="2000"/>
                            </p:stCondLst>
                            <p:childTnLst>
                              <p:par>
                                <p:cTn id="55" presetID="37" presetClass="entr" presetSubtype="0" fill="hold" nodeType="after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fade">
                                      <p:cBhvr>
                                        <p:cTn id="57" dur="1000"/>
                                        <p:tgtEl>
                                          <p:spTgt spid="20"/>
                                        </p:tgtEl>
                                      </p:cBhvr>
                                    </p:animEffect>
                                    <p:anim calcmode="lin" valueType="num">
                                      <p:cBhvr>
                                        <p:cTn id="58" dur="1000" fill="hold"/>
                                        <p:tgtEl>
                                          <p:spTgt spid="20"/>
                                        </p:tgtEl>
                                        <p:attrNameLst>
                                          <p:attrName>ppt_x</p:attrName>
                                        </p:attrNameLst>
                                      </p:cBhvr>
                                      <p:tavLst>
                                        <p:tav tm="0">
                                          <p:val>
                                            <p:strVal val="#ppt_x"/>
                                          </p:val>
                                        </p:tav>
                                        <p:tav tm="100000">
                                          <p:val>
                                            <p:strVal val="#ppt_x"/>
                                          </p:val>
                                        </p:tav>
                                      </p:tavLst>
                                    </p:anim>
                                    <p:anim calcmode="lin" valueType="num">
                                      <p:cBhvr>
                                        <p:cTn id="59" dur="900" decel="100000" fill="hold"/>
                                        <p:tgtEl>
                                          <p:spTgt spid="20"/>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61" fill="hold">
                            <p:stCondLst>
                              <p:cond delay="3000"/>
                            </p:stCondLst>
                            <p:childTnLst>
                              <p:par>
                                <p:cTn id="62" presetID="37" presetClass="entr" presetSubtype="0" fill="hold" grpId="0" nodeType="afterEffect">
                                  <p:stCondLst>
                                    <p:cond delay="0"/>
                                  </p:stCondLst>
                                  <p:childTnLst>
                                    <p:set>
                                      <p:cBhvr>
                                        <p:cTn id="63" dur="1" fill="hold">
                                          <p:stCondLst>
                                            <p:cond delay="0"/>
                                          </p:stCondLst>
                                        </p:cTn>
                                        <p:tgtEl>
                                          <p:spTgt spid="9"/>
                                        </p:tgtEl>
                                        <p:attrNameLst>
                                          <p:attrName>style.visibility</p:attrName>
                                        </p:attrNameLst>
                                      </p:cBhvr>
                                      <p:to>
                                        <p:strVal val="visible"/>
                                      </p:to>
                                    </p:set>
                                    <p:animEffect transition="in" filter="fade">
                                      <p:cBhvr>
                                        <p:cTn id="64" dur="1000"/>
                                        <p:tgtEl>
                                          <p:spTgt spid="9"/>
                                        </p:tgtEl>
                                      </p:cBhvr>
                                    </p:animEffect>
                                    <p:anim calcmode="lin" valueType="num">
                                      <p:cBhvr>
                                        <p:cTn id="65" dur="1000" fill="hold"/>
                                        <p:tgtEl>
                                          <p:spTgt spid="9"/>
                                        </p:tgtEl>
                                        <p:attrNameLst>
                                          <p:attrName>ppt_x</p:attrName>
                                        </p:attrNameLst>
                                      </p:cBhvr>
                                      <p:tavLst>
                                        <p:tav tm="0">
                                          <p:val>
                                            <p:strVal val="#ppt_x"/>
                                          </p:val>
                                        </p:tav>
                                        <p:tav tm="100000">
                                          <p:val>
                                            <p:strVal val="#ppt_x"/>
                                          </p:val>
                                        </p:tav>
                                      </p:tavLst>
                                    </p:anim>
                                    <p:anim calcmode="lin" valueType="num">
                                      <p:cBhvr>
                                        <p:cTn id="66" dur="900" decel="100000" fill="hold"/>
                                        <p:tgtEl>
                                          <p:spTgt spid="9"/>
                                        </p:tgtEl>
                                        <p:attrNameLst>
                                          <p:attrName>ppt_y</p:attrName>
                                        </p:attrNameLst>
                                      </p:cBhvr>
                                      <p:tavLst>
                                        <p:tav tm="0">
                                          <p:val>
                                            <p:strVal val="#ppt_y+1"/>
                                          </p:val>
                                        </p:tav>
                                        <p:tav tm="100000">
                                          <p:val>
                                            <p:strVal val="#ppt_y-.03"/>
                                          </p:val>
                                        </p:tav>
                                      </p:tavLst>
                                    </p:anim>
                                    <p:anim calcmode="lin" valueType="num">
                                      <p:cBhvr>
                                        <p:cTn id="67"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par>
                          <p:cTn id="68" fill="hold">
                            <p:stCondLst>
                              <p:cond delay="4000"/>
                            </p:stCondLst>
                            <p:childTnLst>
                              <p:par>
                                <p:cTn id="69" presetID="37" presetClass="entr" presetSubtype="0" fill="hold" grpId="0" nodeType="afterEffect">
                                  <p:stCondLst>
                                    <p:cond delay="0"/>
                                  </p:stCondLst>
                                  <p:childTnLst>
                                    <p:set>
                                      <p:cBhvr>
                                        <p:cTn id="70" dur="1" fill="hold">
                                          <p:stCondLst>
                                            <p:cond delay="0"/>
                                          </p:stCondLst>
                                        </p:cTn>
                                        <p:tgtEl>
                                          <p:spTgt spid="8"/>
                                        </p:tgtEl>
                                        <p:attrNameLst>
                                          <p:attrName>style.visibility</p:attrName>
                                        </p:attrNameLst>
                                      </p:cBhvr>
                                      <p:to>
                                        <p:strVal val="visible"/>
                                      </p:to>
                                    </p:set>
                                    <p:animEffect transition="in" filter="fade">
                                      <p:cBhvr>
                                        <p:cTn id="71" dur="1000"/>
                                        <p:tgtEl>
                                          <p:spTgt spid="8"/>
                                        </p:tgtEl>
                                      </p:cBhvr>
                                    </p:animEffect>
                                    <p:anim calcmode="lin" valueType="num">
                                      <p:cBhvr>
                                        <p:cTn id="72" dur="1000" fill="hold"/>
                                        <p:tgtEl>
                                          <p:spTgt spid="8"/>
                                        </p:tgtEl>
                                        <p:attrNameLst>
                                          <p:attrName>ppt_x</p:attrName>
                                        </p:attrNameLst>
                                      </p:cBhvr>
                                      <p:tavLst>
                                        <p:tav tm="0">
                                          <p:val>
                                            <p:strVal val="#ppt_x"/>
                                          </p:val>
                                        </p:tav>
                                        <p:tav tm="100000">
                                          <p:val>
                                            <p:strVal val="#ppt_x"/>
                                          </p:val>
                                        </p:tav>
                                      </p:tavLst>
                                    </p:anim>
                                    <p:anim calcmode="lin" valueType="num">
                                      <p:cBhvr>
                                        <p:cTn id="73" dur="900" decel="100000" fill="hold"/>
                                        <p:tgtEl>
                                          <p:spTgt spid="8"/>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par>
                          <p:cTn id="75" fill="hold">
                            <p:stCondLst>
                              <p:cond delay="5000"/>
                            </p:stCondLst>
                            <p:childTnLst>
                              <p:par>
                                <p:cTn id="76" presetID="37" presetClass="entr" presetSubtype="0" fill="hold" grpId="0" nodeType="afterEffect">
                                  <p:stCondLst>
                                    <p:cond delay="0"/>
                                  </p:stCondLst>
                                  <p:childTnLst>
                                    <p:set>
                                      <p:cBhvr>
                                        <p:cTn id="77" dur="1" fill="hold">
                                          <p:stCondLst>
                                            <p:cond delay="0"/>
                                          </p:stCondLst>
                                        </p:cTn>
                                        <p:tgtEl>
                                          <p:spTgt spid="7"/>
                                        </p:tgtEl>
                                        <p:attrNameLst>
                                          <p:attrName>style.visibility</p:attrName>
                                        </p:attrNameLst>
                                      </p:cBhvr>
                                      <p:to>
                                        <p:strVal val="visible"/>
                                      </p:to>
                                    </p:set>
                                    <p:animEffect transition="in" filter="fade">
                                      <p:cBhvr>
                                        <p:cTn id="78" dur="1000"/>
                                        <p:tgtEl>
                                          <p:spTgt spid="7"/>
                                        </p:tgtEl>
                                      </p:cBhvr>
                                    </p:animEffect>
                                    <p:anim calcmode="lin" valueType="num">
                                      <p:cBhvr>
                                        <p:cTn id="79" dur="1000" fill="hold"/>
                                        <p:tgtEl>
                                          <p:spTgt spid="7"/>
                                        </p:tgtEl>
                                        <p:attrNameLst>
                                          <p:attrName>ppt_x</p:attrName>
                                        </p:attrNameLst>
                                      </p:cBhvr>
                                      <p:tavLst>
                                        <p:tav tm="0">
                                          <p:val>
                                            <p:strVal val="#ppt_x"/>
                                          </p:val>
                                        </p:tav>
                                        <p:tav tm="100000">
                                          <p:val>
                                            <p:strVal val="#ppt_x"/>
                                          </p:val>
                                        </p:tav>
                                      </p:tavLst>
                                    </p:anim>
                                    <p:anim calcmode="lin" valueType="num">
                                      <p:cBhvr>
                                        <p:cTn id="80" dur="900" decel="100000" fill="hold"/>
                                        <p:tgtEl>
                                          <p:spTgt spid="7"/>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82" fill="hold">
                            <p:stCondLst>
                              <p:cond delay="6000"/>
                            </p:stCondLst>
                            <p:childTnLst>
                              <p:par>
                                <p:cTn id="83" presetID="37" presetClass="entr" presetSubtype="0" fill="hold" grpId="0" nodeType="afterEffect">
                                  <p:stCondLst>
                                    <p:cond delay="0"/>
                                  </p:stCondLst>
                                  <p:childTnLst>
                                    <p:set>
                                      <p:cBhvr>
                                        <p:cTn id="84" dur="1" fill="hold">
                                          <p:stCondLst>
                                            <p:cond delay="0"/>
                                          </p:stCondLst>
                                        </p:cTn>
                                        <p:tgtEl>
                                          <p:spTgt spid="72"/>
                                        </p:tgtEl>
                                        <p:attrNameLst>
                                          <p:attrName>style.visibility</p:attrName>
                                        </p:attrNameLst>
                                      </p:cBhvr>
                                      <p:to>
                                        <p:strVal val="visible"/>
                                      </p:to>
                                    </p:set>
                                    <p:animEffect transition="in" filter="fade">
                                      <p:cBhvr>
                                        <p:cTn id="85" dur="1000"/>
                                        <p:tgtEl>
                                          <p:spTgt spid="72"/>
                                        </p:tgtEl>
                                      </p:cBhvr>
                                    </p:animEffect>
                                    <p:anim calcmode="lin" valueType="num">
                                      <p:cBhvr>
                                        <p:cTn id="86" dur="1000" fill="hold"/>
                                        <p:tgtEl>
                                          <p:spTgt spid="72"/>
                                        </p:tgtEl>
                                        <p:attrNameLst>
                                          <p:attrName>ppt_x</p:attrName>
                                        </p:attrNameLst>
                                      </p:cBhvr>
                                      <p:tavLst>
                                        <p:tav tm="0">
                                          <p:val>
                                            <p:strVal val="#ppt_x"/>
                                          </p:val>
                                        </p:tav>
                                        <p:tav tm="100000">
                                          <p:val>
                                            <p:strVal val="#ppt_x"/>
                                          </p:val>
                                        </p:tav>
                                      </p:tavLst>
                                    </p:anim>
                                    <p:anim calcmode="lin" valueType="num">
                                      <p:cBhvr>
                                        <p:cTn id="87" dur="900" decel="100000" fill="hold"/>
                                        <p:tgtEl>
                                          <p:spTgt spid="72"/>
                                        </p:tgtEl>
                                        <p:attrNameLst>
                                          <p:attrName>ppt_y</p:attrName>
                                        </p:attrNameLst>
                                      </p:cBhvr>
                                      <p:tavLst>
                                        <p:tav tm="0">
                                          <p:val>
                                            <p:strVal val="#ppt_y+1"/>
                                          </p:val>
                                        </p:tav>
                                        <p:tav tm="100000">
                                          <p:val>
                                            <p:strVal val="#ppt_y-.03"/>
                                          </p:val>
                                        </p:tav>
                                      </p:tavLst>
                                    </p:anim>
                                    <p:anim calcmode="lin" valueType="num">
                                      <p:cBhvr>
                                        <p:cTn id="88" dur="100" accel="100000" fill="hold">
                                          <p:stCondLst>
                                            <p:cond delay="900"/>
                                          </p:stCondLst>
                                        </p:cTn>
                                        <p:tgtEl>
                                          <p:spTgt spid="72"/>
                                        </p:tgtEl>
                                        <p:attrNameLst>
                                          <p:attrName>ppt_y</p:attrName>
                                        </p:attrNameLst>
                                      </p:cBhvr>
                                      <p:tavLst>
                                        <p:tav tm="0">
                                          <p:val>
                                            <p:strVal val="#ppt_y-.03"/>
                                          </p:val>
                                        </p:tav>
                                        <p:tav tm="100000">
                                          <p:val>
                                            <p:strVal val="#ppt_y"/>
                                          </p:val>
                                        </p:tav>
                                      </p:tavLst>
                                    </p:anim>
                                  </p:childTnLst>
                                </p:cTn>
                              </p:par>
                            </p:childTnLst>
                          </p:cTn>
                        </p:par>
                        <p:par>
                          <p:cTn id="89" fill="hold">
                            <p:stCondLst>
                              <p:cond delay="7000"/>
                            </p:stCondLst>
                            <p:childTnLst>
                              <p:par>
                                <p:cTn id="90" presetID="37" presetClass="entr" presetSubtype="0" fill="hold" nodeType="afterEffect">
                                  <p:stCondLst>
                                    <p:cond delay="0"/>
                                  </p:stCondLst>
                                  <p:childTnLst>
                                    <p:set>
                                      <p:cBhvr>
                                        <p:cTn id="91" dur="1" fill="hold">
                                          <p:stCondLst>
                                            <p:cond delay="0"/>
                                          </p:stCondLst>
                                        </p:cTn>
                                        <p:tgtEl>
                                          <p:spTgt spid="25"/>
                                        </p:tgtEl>
                                        <p:attrNameLst>
                                          <p:attrName>style.visibility</p:attrName>
                                        </p:attrNameLst>
                                      </p:cBhvr>
                                      <p:to>
                                        <p:strVal val="visible"/>
                                      </p:to>
                                    </p:set>
                                    <p:animEffect transition="in" filter="fade">
                                      <p:cBhvr>
                                        <p:cTn id="92" dur="1000"/>
                                        <p:tgtEl>
                                          <p:spTgt spid="25"/>
                                        </p:tgtEl>
                                      </p:cBhvr>
                                    </p:animEffect>
                                    <p:anim calcmode="lin" valueType="num">
                                      <p:cBhvr>
                                        <p:cTn id="93" dur="1000" fill="hold"/>
                                        <p:tgtEl>
                                          <p:spTgt spid="25"/>
                                        </p:tgtEl>
                                        <p:attrNameLst>
                                          <p:attrName>ppt_x</p:attrName>
                                        </p:attrNameLst>
                                      </p:cBhvr>
                                      <p:tavLst>
                                        <p:tav tm="0">
                                          <p:val>
                                            <p:strVal val="#ppt_x"/>
                                          </p:val>
                                        </p:tav>
                                        <p:tav tm="100000">
                                          <p:val>
                                            <p:strVal val="#ppt_x"/>
                                          </p:val>
                                        </p:tav>
                                      </p:tavLst>
                                    </p:anim>
                                    <p:anim calcmode="lin" valueType="num">
                                      <p:cBhvr>
                                        <p:cTn id="94" dur="900" decel="100000" fill="hold"/>
                                        <p:tgtEl>
                                          <p:spTgt spid="25"/>
                                        </p:tgtEl>
                                        <p:attrNameLst>
                                          <p:attrName>ppt_y</p:attrName>
                                        </p:attrNameLst>
                                      </p:cBhvr>
                                      <p:tavLst>
                                        <p:tav tm="0">
                                          <p:val>
                                            <p:strVal val="#ppt_y+1"/>
                                          </p:val>
                                        </p:tav>
                                        <p:tav tm="100000">
                                          <p:val>
                                            <p:strVal val="#ppt_y-.03"/>
                                          </p:val>
                                        </p:tav>
                                      </p:tavLst>
                                    </p:anim>
                                    <p:anim calcmode="lin" valueType="num">
                                      <p:cBhvr>
                                        <p:cTn id="95"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par>
                          <p:cTn id="96" fill="hold">
                            <p:stCondLst>
                              <p:cond delay="8000"/>
                            </p:stCondLst>
                            <p:childTnLst>
                              <p:par>
                                <p:cTn id="97" presetID="37" presetClass="entr" presetSubtype="0" fill="hold" grpId="0" nodeType="afterEffect">
                                  <p:stCondLst>
                                    <p:cond delay="0"/>
                                  </p:stCondLst>
                                  <p:childTnLst>
                                    <p:set>
                                      <p:cBhvr>
                                        <p:cTn id="98" dur="1" fill="hold">
                                          <p:stCondLst>
                                            <p:cond delay="0"/>
                                          </p:stCondLst>
                                        </p:cTn>
                                        <p:tgtEl>
                                          <p:spTgt spid="31"/>
                                        </p:tgtEl>
                                        <p:attrNameLst>
                                          <p:attrName>style.visibility</p:attrName>
                                        </p:attrNameLst>
                                      </p:cBhvr>
                                      <p:to>
                                        <p:strVal val="visible"/>
                                      </p:to>
                                    </p:set>
                                    <p:animEffect transition="in" filter="fade">
                                      <p:cBhvr>
                                        <p:cTn id="99" dur="1000"/>
                                        <p:tgtEl>
                                          <p:spTgt spid="31"/>
                                        </p:tgtEl>
                                      </p:cBhvr>
                                    </p:animEffect>
                                    <p:anim calcmode="lin" valueType="num">
                                      <p:cBhvr>
                                        <p:cTn id="100" dur="1000" fill="hold"/>
                                        <p:tgtEl>
                                          <p:spTgt spid="31"/>
                                        </p:tgtEl>
                                        <p:attrNameLst>
                                          <p:attrName>ppt_x</p:attrName>
                                        </p:attrNameLst>
                                      </p:cBhvr>
                                      <p:tavLst>
                                        <p:tav tm="0">
                                          <p:val>
                                            <p:strVal val="#ppt_x"/>
                                          </p:val>
                                        </p:tav>
                                        <p:tav tm="100000">
                                          <p:val>
                                            <p:strVal val="#ppt_x"/>
                                          </p:val>
                                        </p:tav>
                                      </p:tavLst>
                                    </p:anim>
                                    <p:anim calcmode="lin" valueType="num">
                                      <p:cBhvr>
                                        <p:cTn id="101" dur="900" decel="100000" fill="hold"/>
                                        <p:tgtEl>
                                          <p:spTgt spid="31"/>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par>
                          <p:cTn id="103" fill="hold">
                            <p:stCondLst>
                              <p:cond delay="9000"/>
                            </p:stCondLst>
                            <p:childTnLst>
                              <p:par>
                                <p:cTn id="104" presetID="37" presetClass="entr" presetSubtype="0" fill="hold" grpId="0" nodeType="afterEffect">
                                  <p:stCondLst>
                                    <p:cond delay="0"/>
                                  </p:stCondLst>
                                  <p:childTnLst>
                                    <p:set>
                                      <p:cBhvr>
                                        <p:cTn id="105" dur="1" fill="hold">
                                          <p:stCondLst>
                                            <p:cond delay="0"/>
                                          </p:stCondLst>
                                        </p:cTn>
                                        <p:tgtEl>
                                          <p:spTgt spid="22"/>
                                        </p:tgtEl>
                                        <p:attrNameLst>
                                          <p:attrName>style.visibility</p:attrName>
                                        </p:attrNameLst>
                                      </p:cBhvr>
                                      <p:to>
                                        <p:strVal val="visible"/>
                                      </p:to>
                                    </p:set>
                                    <p:animEffect transition="in" filter="fade">
                                      <p:cBhvr>
                                        <p:cTn id="106" dur="1000"/>
                                        <p:tgtEl>
                                          <p:spTgt spid="22"/>
                                        </p:tgtEl>
                                      </p:cBhvr>
                                    </p:animEffect>
                                    <p:anim calcmode="lin" valueType="num">
                                      <p:cBhvr>
                                        <p:cTn id="107" dur="1000" fill="hold"/>
                                        <p:tgtEl>
                                          <p:spTgt spid="22"/>
                                        </p:tgtEl>
                                        <p:attrNameLst>
                                          <p:attrName>ppt_x</p:attrName>
                                        </p:attrNameLst>
                                      </p:cBhvr>
                                      <p:tavLst>
                                        <p:tav tm="0">
                                          <p:val>
                                            <p:strVal val="#ppt_x"/>
                                          </p:val>
                                        </p:tav>
                                        <p:tav tm="100000">
                                          <p:val>
                                            <p:strVal val="#ppt_x"/>
                                          </p:val>
                                        </p:tav>
                                      </p:tavLst>
                                    </p:anim>
                                    <p:anim calcmode="lin" valueType="num">
                                      <p:cBhvr>
                                        <p:cTn id="108" dur="900" decel="100000" fill="hold"/>
                                        <p:tgtEl>
                                          <p:spTgt spid="22"/>
                                        </p:tgtEl>
                                        <p:attrNameLst>
                                          <p:attrName>ppt_y</p:attrName>
                                        </p:attrNameLst>
                                      </p:cBhvr>
                                      <p:tavLst>
                                        <p:tav tm="0">
                                          <p:val>
                                            <p:strVal val="#ppt_y+1"/>
                                          </p:val>
                                        </p:tav>
                                        <p:tav tm="100000">
                                          <p:val>
                                            <p:strVal val="#ppt_y-.03"/>
                                          </p:val>
                                        </p:tav>
                                      </p:tavLst>
                                    </p:anim>
                                    <p:anim calcmode="lin" valueType="num">
                                      <p:cBhvr>
                                        <p:cTn id="109"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7" grpId="0" animBg="1"/>
      <p:bldP spid="8" grpId="0" animBg="1"/>
      <p:bldP spid="9" grpId="0" animBg="1"/>
      <p:bldP spid="22" grpId="0" animBg="1"/>
      <p:bldP spid="31" grpId="0" animBg="1"/>
      <p:bldP spid="7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3200" dirty="0" smtClean="0">
                <a:solidFill>
                  <a:srgbClr val="E90D90"/>
                </a:solidFill>
              </a:rPr>
              <a:t>Read the text below and put the verbs in brackets  into the  present simple.</a:t>
            </a:r>
            <a:r>
              <a:rPr lang="ru-RU" sz="3200" dirty="0" smtClean="0"/>
              <a:t/>
            </a:r>
            <a:br>
              <a:rPr lang="ru-RU" sz="3200" dirty="0" smtClean="0"/>
            </a:br>
            <a:endParaRPr lang="ru-RU" sz="3200" dirty="0"/>
          </a:p>
        </p:txBody>
      </p:sp>
      <p:sp>
        <p:nvSpPr>
          <p:cNvPr id="4" name="Содержимое 3"/>
          <p:cNvSpPr>
            <a:spLocks noGrp="1"/>
          </p:cNvSpPr>
          <p:nvPr>
            <p:ph sz="half" idx="2"/>
          </p:nvPr>
        </p:nvSpPr>
        <p:spPr>
          <a:xfrm>
            <a:off x="3929058" y="1142984"/>
            <a:ext cx="4757742" cy="5357850"/>
          </a:xfrm>
        </p:spPr>
        <p:txBody>
          <a:bodyPr>
            <a:normAutofit/>
          </a:bodyPr>
          <a:lstStyle/>
          <a:p>
            <a:pPr algn="ctr">
              <a:buNone/>
            </a:pPr>
            <a:r>
              <a:rPr lang="en-US" sz="1600" dirty="0" smtClean="0">
                <a:solidFill>
                  <a:srgbClr val="FF0000"/>
                </a:solidFill>
              </a:rPr>
              <a:t>Autumn Changes</a:t>
            </a:r>
            <a:endParaRPr lang="ru-RU" sz="1600" dirty="0" smtClean="0">
              <a:solidFill>
                <a:srgbClr val="FF0000"/>
              </a:solidFill>
            </a:endParaRPr>
          </a:p>
          <a:p>
            <a:pPr>
              <a:buNone/>
            </a:pPr>
            <a:r>
              <a:rPr lang="en-US" sz="1800" dirty="0" smtClean="0">
                <a:solidFill>
                  <a:srgbClr val="6600CC"/>
                </a:solidFill>
              </a:rPr>
              <a:t>       Autumn is a beautiful season. It is my favourite season because it's cool and the trees 1)	</a:t>
            </a:r>
            <a:r>
              <a:rPr lang="ru-RU" sz="1800" dirty="0" smtClean="0">
                <a:solidFill>
                  <a:srgbClr val="6600CC"/>
                </a:solidFill>
              </a:rPr>
              <a:t>___</a:t>
            </a:r>
            <a:r>
              <a:rPr lang="en-US" sz="1800" dirty="0" smtClean="0">
                <a:solidFill>
                  <a:srgbClr val="6600CC"/>
                </a:solidFill>
              </a:rPr>
              <a:t>(change)</a:t>
            </a:r>
            <a:r>
              <a:rPr lang="en-US" sz="1800" dirty="0" err="1" smtClean="0">
                <a:solidFill>
                  <a:srgbClr val="6600CC"/>
                </a:solidFill>
              </a:rPr>
              <a:t>colour</a:t>
            </a:r>
            <a:r>
              <a:rPr lang="en-US" sz="1800" dirty="0" smtClean="0">
                <a:solidFill>
                  <a:srgbClr val="6600CC"/>
                </a:solidFill>
              </a:rPr>
              <a:t>.</a:t>
            </a:r>
            <a:endParaRPr lang="ru-RU" sz="1800" dirty="0" smtClean="0">
              <a:solidFill>
                <a:srgbClr val="6600CC"/>
              </a:solidFill>
            </a:endParaRPr>
          </a:p>
          <a:p>
            <a:pPr>
              <a:buNone/>
            </a:pPr>
            <a:r>
              <a:rPr lang="en-US" sz="1800" i="1" dirty="0" smtClean="0">
                <a:solidFill>
                  <a:srgbClr val="6600CC"/>
                </a:solidFill>
              </a:rPr>
              <a:t>       In  </a:t>
            </a:r>
            <a:r>
              <a:rPr lang="en-US" sz="1800" dirty="0" smtClean="0">
                <a:solidFill>
                  <a:srgbClr val="6600CC"/>
                </a:solidFill>
              </a:rPr>
              <a:t>autumn, it often  2)___(rain) and the wind    </a:t>
            </a:r>
            <a:r>
              <a:rPr lang="en-US" sz="1800" i="1" dirty="0" smtClean="0">
                <a:solidFill>
                  <a:srgbClr val="6600CC"/>
                </a:solidFill>
              </a:rPr>
              <a:t> </a:t>
            </a:r>
            <a:r>
              <a:rPr lang="en-US" sz="1800" dirty="0" smtClean="0">
                <a:solidFill>
                  <a:srgbClr val="6600CC"/>
                </a:solidFill>
              </a:rPr>
              <a:t>3)___(blow). Leaves  4)___(fall) from the trees and birds  5) ___(fly)  to warm places.</a:t>
            </a:r>
            <a:endParaRPr lang="ru-RU" sz="1800" dirty="0" smtClean="0">
              <a:solidFill>
                <a:srgbClr val="6600CC"/>
              </a:solidFill>
            </a:endParaRPr>
          </a:p>
          <a:p>
            <a:pPr>
              <a:buNone/>
            </a:pPr>
            <a:r>
              <a:rPr lang="en-US" sz="1800" i="1" dirty="0" smtClean="0">
                <a:solidFill>
                  <a:srgbClr val="6600CC"/>
                </a:solidFill>
              </a:rPr>
              <a:t>      In  </a:t>
            </a:r>
            <a:r>
              <a:rPr lang="en-US" sz="1800" dirty="0" smtClean="0">
                <a:solidFill>
                  <a:srgbClr val="6600CC"/>
                </a:solidFill>
              </a:rPr>
              <a:t>autumn, my mother always  6)___(buy) me a new bag, because school  7)___(start) in September. My father   8)___	(collect) the leaves from the garden. Sometimes I 9)___(help)	</a:t>
            </a:r>
            <a:endParaRPr lang="ru-RU" sz="1800" dirty="0" smtClean="0">
              <a:solidFill>
                <a:srgbClr val="6600CC"/>
              </a:solidFill>
            </a:endParaRPr>
          </a:p>
          <a:p>
            <a:pPr>
              <a:buNone/>
            </a:pPr>
            <a:r>
              <a:rPr lang="en-US" sz="1800" dirty="0" smtClean="0">
                <a:solidFill>
                  <a:srgbClr val="6600CC"/>
                </a:solidFill>
              </a:rPr>
              <a:t>       him after school. At the weekends we often 10)___(visit) my grandmother.</a:t>
            </a:r>
            <a:endParaRPr lang="ru-RU" sz="1800" dirty="0" smtClean="0">
              <a:solidFill>
                <a:srgbClr val="6600CC"/>
              </a:solidFill>
            </a:endParaRPr>
          </a:p>
          <a:p>
            <a:pPr>
              <a:buNone/>
            </a:pPr>
            <a:r>
              <a:rPr lang="en-US" sz="1800" dirty="0" smtClean="0">
                <a:solidFill>
                  <a:srgbClr val="6600CC"/>
                </a:solidFill>
              </a:rPr>
              <a:t>       I 11)___(like) autumn very much.</a:t>
            </a:r>
          </a:p>
          <a:p>
            <a:pPr>
              <a:buNone/>
            </a:pPr>
            <a:r>
              <a:rPr lang="en-US" sz="1800" dirty="0" smtClean="0">
                <a:solidFill>
                  <a:srgbClr val="6600CC"/>
                </a:solidFill>
              </a:rPr>
              <a:t>       It 12)___(make) me feel relaxed and     happy.</a:t>
            </a:r>
            <a:endParaRPr lang="ru-RU" sz="1800" dirty="0" smtClean="0">
              <a:solidFill>
                <a:srgbClr val="6600CC"/>
              </a:solidFill>
            </a:endParaRPr>
          </a:p>
          <a:p>
            <a:pPr algn="just"/>
            <a:endParaRPr lang="ru-RU" sz="1200" dirty="0"/>
          </a:p>
        </p:txBody>
      </p:sp>
      <p:pic>
        <p:nvPicPr>
          <p:cNvPr id="5" name="Содержимое 4"/>
          <p:cNvPicPr>
            <a:picLocks noGrp="1"/>
          </p:cNvPicPr>
          <p:nvPr>
            <p:ph sz="half" idx="1"/>
          </p:nvPr>
        </p:nvPicPr>
        <p:blipFill>
          <a:blip r:embed="rId2"/>
          <a:srcRect/>
          <a:stretch>
            <a:fillRect/>
          </a:stretch>
        </p:blipFill>
        <p:spPr bwMode="auto">
          <a:xfrm>
            <a:off x="285720" y="1214422"/>
            <a:ext cx="3571900" cy="507209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par>
                          <p:cTn id="15" fill="hold">
                            <p:stCondLst>
                              <p:cond delay="1000"/>
                            </p:stCondLst>
                            <p:childTnLst>
                              <p:par>
                                <p:cTn id="16" presetID="25" presetClass="entr" presetSubtype="0"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21" dur="1000" fill="hold"/>
                                        <p:tgtEl>
                                          <p:spTgt spid="5"/>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5"/>
                                        </p:tgtEl>
                                      </p:cBhvr>
                                    </p:animEffect>
                                  </p:childTnLst>
                                </p:cTn>
                              </p:par>
                            </p:childTnLst>
                          </p:cTn>
                        </p:par>
                        <p:par>
                          <p:cTn id="26" fill="hold">
                            <p:stCondLst>
                              <p:cond delay="2000"/>
                            </p:stCondLst>
                            <p:childTnLst>
                              <p:par>
                                <p:cTn id="27" presetID="25" presetClass="entr" presetSubtype="0" fill="hold" grpId="0" nodeType="after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anim calcmode="lin" valueType="num">
                                      <p:cBhvr>
                                        <p:cTn id="29" dur="500" decel="50000" fill="hold">
                                          <p:stCondLst>
                                            <p:cond delay="0"/>
                                          </p:stCondLst>
                                        </p:cTn>
                                        <p:tgtEl>
                                          <p:spTgt spid="4">
                                            <p:txEl>
                                              <p:pRg st="0" end="0"/>
                                            </p:txEl>
                                          </p:spTgt>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4">
                                            <p:txEl>
                                              <p:pRg st="0" end="0"/>
                                            </p:txEl>
                                          </p:spTgt>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4">
                                            <p:txEl>
                                              <p:pRg st="0" end="0"/>
                                            </p:txEl>
                                          </p:spTgt>
                                        </p:tgtEl>
                                        <p:attrNameLst>
                                          <p:attrName>ppt_w</p:attrName>
                                        </p:attrNameLst>
                                      </p:cBhvr>
                                      <p:tavLst>
                                        <p:tav tm="0">
                                          <p:val>
                                            <p:strVal val="#ppt_w*.05"/>
                                          </p:val>
                                        </p:tav>
                                        <p:tav tm="100000">
                                          <p:val>
                                            <p:strVal val="#ppt_w"/>
                                          </p:val>
                                        </p:tav>
                                      </p:tavLst>
                                    </p:anim>
                                    <p:anim calcmode="lin" valueType="num">
                                      <p:cBhvr>
                                        <p:cTn id="32" dur="1000" fill="hold"/>
                                        <p:tgtEl>
                                          <p:spTgt spid="4">
                                            <p:txEl>
                                              <p:pRg st="0" end="0"/>
                                            </p:txEl>
                                          </p:spTgt>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4">
                                            <p:txEl>
                                              <p:pRg st="0" end="0"/>
                                            </p:txEl>
                                          </p:spTgt>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4">
                                            <p:txEl>
                                              <p:pRg st="0" end="0"/>
                                            </p:txEl>
                                          </p:spTgt>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4">
                                            <p:txEl>
                                              <p:pRg st="0" end="0"/>
                                            </p:txEl>
                                          </p:spTgt>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4">
                                            <p:txEl>
                                              <p:pRg st="0" end="0"/>
                                            </p:txEl>
                                          </p:spTgt>
                                        </p:tgtEl>
                                      </p:cBhvr>
                                    </p:animEffect>
                                  </p:childTnLst>
                                </p:cTn>
                              </p:par>
                            </p:childTnLst>
                          </p:cTn>
                        </p:par>
                        <p:par>
                          <p:cTn id="37" fill="hold">
                            <p:stCondLst>
                              <p:cond delay="3000"/>
                            </p:stCondLst>
                            <p:childTnLst>
                              <p:par>
                                <p:cTn id="38" presetID="25" presetClass="entr" presetSubtype="0" fill="hold" grpId="0" nodeType="afterEffect">
                                  <p:stCondLst>
                                    <p:cond delay="0"/>
                                  </p:stCondLst>
                                  <p:childTnLst>
                                    <p:set>
                                      <p:cBhvr>
                                        <p:cTn id="39" dur="1" fill="hold">
                                          <p:stCondLst>
                                            <p:cond delay="0"/>
                                          </p:stCondLst>
                                        </p:cTn>
                                        <p:tgtEl>
                                          <p:spTgt spid="4">
                                            <p:txEl>
                                              <p:pRg st="1" end="1"/>
                                            </p:txEl>
                                          </p:spTgt>
                                        </p:tgtEl>
                                        <p:attrNameLst>
                                          <p:attrName>style.visibility</p:attrName>
                                        </p:attrNameLst>
                                      </p:cBhvr>
                                      <p:to>
                                        <p:strVal val="visible"/>
                                      </p:to>
                                    </p:set>
                                    <p:anim calcmode="lin" valueType="num">
                                      <p:cBhvr>
                                        <p:cTn id="40" dur="500" decel="50000" fill="hold">
                                          <p:stCondLst>
                                            <p:cond delay="0"/>
                                          </p:stCondLst>
                                        </p:cTn>
                                        <p:tgtEl>
                                          <p:spTgt spid="4">
                                            <p:txEl>
                                              <p:pRg st="1" end="1"/>
                                            </p:txEl>
                                          </p:spTgt>
                                        </p:tgtEl>
                                        <p:attrNameLst>
                                          <p:attrName>style.rotation</p:attrName>
                                        </p:attrNameLst>
                                      </p:cBhvr>
                                      <p:tavLst>
                                        <p:tav tm="0">
                                          <p:val>
                                            <p:fltVal val="-90"/>
                                          </p:val>
                                        </p:tav>
                                        <p:tav tm="100000">
                                          <p:val>
                                            <p:fltVal val="0"/>
                                          </p:val>
                                        </p:tav>
                                      </p:tavLst>
                                    </p:anim>
                                    <p:anim calcmode="lin" valueType="num">
                                      <p:cBhvr>
                                        <p:cTn id="41" dur="500" decel="50000" fill="hold">
                                          <p:stCondLst>
                                            <p:cond delay="0"/>
                                          </p:stCondLst>
                                        </p:cTn>
                                        <p:tgtEl>
                                          <p:spTgt spid="4">
                                            <p:txEl>
                                              <p:pRg st="1" end="1"/>
                                            </p:txEl>
                                          </p:spTgt>
                                        </p:tgtEl>
                                        <p:attrNameLst>
                                          <p:attrName>ppt_w</p:attrName>
                                        </p:attrNameLst>
                                      </p:cBhvr>
                                      <p:tavLst>
                                        <p:tav tm="0">
                                          <p:val>
                                            <p:strVal val="#ppt_w"/>
                                          </p:val>
                                        </p:tav>
                                        <p:tav tm="100000">
                                          <p:val>
                                            <p:strVal val="#ppt_w*.05"/>
                                          </p:val>
                                        </p:tav>
                                      </p:tavLst>
                                    </p:anim>
                                    <p:anim calcmode="lin" valueType="num">
                                      <p:cBhvr>
                                        <p:cTn id="42" dur="500" accel="50000" fill="hold">
                                          <p:stCondLst>
                                            <p:cond delay="500"/>
                                          </p:stCondLst>
                                        </p:cTn>
                                        <p:tgtEl>
                                          <p:spTgt spid="4">
                                            <p:txEl>
                                              <p:pRg st="1" end="1"/>
                                            </p:txEl>
                                          </p:spTgt>
                                        </p:tgtEl>
                                        <p:attrNameLst>
                                          <p:attrName>ppt_w</p:attrName>
                                        </p:attrNameLst>
                                      </p:cBhvr>
                                      <p:tavLst>
                                        <p:tav tm="0">
                                          <p:val>
                                            <p:strVal val="#ppt_w*.05"/>
                                          </p:val>
                                        </p:tav>
                                        <p:tav tm="100000">
                                          <p:val>
                                            <p:strVal val="#ppt_w"/>
                                          </p:val>
                                        </p:tav>
                                      </p:tavLst>
                                    </p:anim>
                                    <p:anim calcmode="lin" valueType="num">
                                      <p:cBhvr>
                                        <p:cTn id="43" dur="1000" fill="hold"/>
                                        <p:tgtEl>
                                          <p:spTgt spid="4">
                                            <p:txEl>
                                              <p:pRg st="1" end="1"/>
                                            </p:txEl>
                                          </p:spTgt>
                                        </p:tgtEl>
                                        <p:attrNameLst>
                                          <p:attrName>ppt_h</p:attrName>
                                        </p:attrNameLst>
                                      </p:cBhvr>
                                      <p:tavLst>
                                        <p:tav tm="0">
                                          <p:val>
                                            <p:strVal val="#ppt_h"/>
                                          </p:val>
                                        </p:tav>
                                        <p:tav tm="100000">
                                          <p:val>
                                            <p:strVal val="#ppt_h"/>
                                          </p:val>
                                        </p:tav>
                                      </p:tavLst>
                                    </p:anim>
                                    <p:anim calcmode="lin" valueType="num">
                                      <p:cBhvr>
                                        <p:cTn id="44" dur="500" decel="50000" fill="hold">
                                          <p:stCondLst>
                                            <p:cond delay="0"/>
                                          </p:stCondLst>
                                        </p:cTn>
                                        <p:tgtEl>
                                          <p:spTgt spid="4">
                                            <p:txEl>
                                              <p:pRg st="1" end="1"/>
                                            </p:txEl>
                                          </p:spTgt>
                                        </p:tgtEl>
                                        <p:attrNameLst>
                                          <p:attrName>ppt_x</p:attrName>
                                        </p:attrNameLst>
                                      </p:cBhvr>
                                      <p:tavLst>
                                        <p:tav tm="0">
                                          <p:val>
                                            <p:strVal val="#ppt_x+.4"/>
                                          </p:val>
                                        </p:tav>
                                        <p:tav tm="100000">
                                          <p:val>
                                            <p:strVal val="#ppt_x"/>
                                          </p:val>
                                        </p:tav>
                                      </p:tavLst>
                                    </p:anim>
                                    <p:anim calcmode="lin" valueType="num">
                                      <p:cBhvr>
                                        <p:cTn id="45" dur="500" decel="50000" fill="hold">
                                          <p:stCondLst>
                                            <p:cond delay="0"/>
                                          </p:stCondLst>
                                        </p:cTn>
                                        <p:tgtEl>
                                          <p:spTgt spid="4">
                                            <p:txEl>
                                              <p:pRg st="1" end="1"/>
                                            </p:txEl>
                                          </p:spTgt>
                                        </p:tgtEl>
                                        <p:attrNameLst>
                                          <p:attrName>ppt_y</p:attrName>
                                        </p:attrNameLst>
                                      </p:cBhvr>
                                      <p:tavLst>
                                        <p:tav tm="0">
                                          <p:val>
                                            <p:strVal val="#ppt_y-.2"/>
                                          </p:val>
                                        </p:tav>
                                        <p:tav tm="100000">
                                          <p:val>
                                            <p:strVal val="#ppt_y+.1"/>
                                          </p:val>
                                        </p:tav>
                                      </p:tavLst>
                                    </p:anim>
                                    <p:anim calcmode="lin" valueType="num">
                                      <p:cBhvr>
                                        <p:cTn id="46" dur="500" accel="50000" fill="hold">
                                          <p:stCondLst>
                                            <p:cond delay="500"/>
                                          </p:stCondLst>
                                        </p:cTn>
                                        <p:tgtEl>
                                          <p:spTgt spid="4">
                                            <p:txEl>
                                              <p:pRg st="1" end="1"/>
                                            </p:txEl>
                                          </p:spTgt>
                                        </p:tgtEl>
                                        <p:attrNameLst>
                                          <p:attrName>ppt_y</p:attrName>
                                        </p:attrNameLst>
                                      </p:cBhvr>
                                      <p:tavLst>
                                        <p:tav tm="0">
                                          <p:val>
                                            <p:strVal val="#ppt_y+.1"/>
                                          </p:val>
                                        </p:tav>
                                        <p:tav tm="100000">
                                          <p:val>
                                            <p:strVal val="#ppt_y"/>
                                          </p:val>
                                        </p:tav>
                                      </p:tavLst>
                                    </p:anim>
                                    <p:animEffect transition="in" filter="fade">
                                      <p:cBhvr>
                                        <p:cTn id="47" dur="1000" decel="50000">
                                          <p:stCondLst>
                                            <p:cond delay="0"/>
                                          </p:stCondLst>
                                        </p:cTn>
                                        <p:tgtEl>
                                          <p:spTgt spid="4">
                                            <p:txEl>
                                              <p:pRg st="1" end="1"/>
                                            </p:txEl>
                                          </p:spTgt>
                                        </p:tgtEl>
                                      </p:cBhvr>
                                    </p:animEffect>
                                  </p:childTnLst>
                                </p:cTn>
                              </p:par>
                            </p:childTnLst>
                          </p:cTn>
                        </p:par>
                        <p:par>
                          <p:cTn id="48" fill="hold">
                            <p:stCondLst>
                              <p:cond delay="4000"/>
                            </p:stCondLst>
                            <p:childTnLst>
                              <p:par>
                                <p:cTn id="49" presetID="25" presetClass="entr" presetSubtype="0" fill="hold" grpId="0" nodeType="afterEffect">
                                  <p:stCondLst>
                                    <p:cond delay="0"/>
                                  </p:stCondLst>
                                  <p:childTnLst>
                                    <p:set>
                                      <p:cBhvr>
                                        <p:cTn id="50" dur="1" fill="hold">
                                          <p:stCondLst>
                                            <p:cond delay="0"/>
                                          </p:stCondLst>
                                        </p:cTn>
                                        <p:tgtEl>
                                          <p:spTgt spid="4">
                                            <p:txEl>
                                              <p:pRg st="2" end="2"/>
                                            </p:txEl>
                                          </p:spTgt>
                                        </p:tgtEl>
                                        <p:attrNameLst>
                                          <p:attrName>style.visibility</p:attrName>
                                        </p:attrNameLst>
                                      </p:cBhvr>
                                      <p:to>
                                        <p:strVal val="visible"/>
                                      </p:to>
                                    </p:set>
                                    <p:anim calcmode="lin" valueType="num">
                                      <p:cBhvr>
                                        <p:cTn id="51" dur="500" decel="50000" fill="hold">
                                          <p:stCondLst>
                                            <p:cond delay="0"/>
                                          </p:stCondLst>
                                        </p:cTn>
                                        <p:tgtEl>
                                          <p:spTgt spid="4">
                                            <p:txEl>
                                              <p:pRg st="2" end="2"/>
                                            </p:txEl>
                                          </p:spTgt>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4">
                                            <p:txEl>
                                              <p:pRg st="2" end="2"/>
                                            </p:txEl>
                                          </p:spTgt>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4">
                                            <p:txEl>
                                              <p:pRg st="2" end="2"/>
                                            </p:txEl>
                                          </p:spTgt>
                                        </p:tgtEl>
                                        <p:attrNameLst>
                                          <p:attrName>ppt_w</p:attrName>
                                        </p:attrNameLst>
                                      </p:cBhvr>
                                      <p:tavLst>
                                        <p:tav tm="0">
                                          <p:val>
                                            <p:strVal val="#ppt_w*.05"/>
                                          </p:val>
                                        </p:tav>
                                        <p:tav tm="100000">
                                          <p:val>
                                            <p:strVal val="#ppt_w"/>
                                          </p:val>
                                        </p:tav>
                                      </p:tavLst>
                                    </p:anim>
                                    <p:anim calcmode="lin" valueType="num">
                                      <p:cBhvr>
                                        <p:cTn id="54" dur="1000" fill="hold"/>
                                        <p:tgtEl>
                                          <p:spTgt spid="4">
                                            <p:txEl>
                                              <p:pRg st="2" end="2"/>
                                            </p:txEl>
                                          </p:spTgt>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4">
                                            <p:txEl>
                                              <p:pRg st="2" end="2"/>
                                            </p:txEl>
                                          </p:spTgt>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4">
                                            <p:txEl>
                                              <p:pRg st="2" end="2"/>
                                            </p:txEl>
                                          </p:spTgt>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4">
                                            <p:txEl>
                                              <p:pRg st="2" end="2"/>
                                            </p:txEl>
                                          </p:spTgt>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4">
                                            <p:txEl>
                                              <p:pRg st="2" end="2"/>
                                            </p:txEl>
                                          </p:spTgt>
                                        </p:tgtEl>
                                      </p:cBhvr>
                                    </p:animEffect>
                                  </p:childTnLst>
                                </p:cTn>
                              </p:par>
                            </p:childTnLst>
                          </p:cTn>
                        </p:par>
                        <p:par>
                          <p:cTn id="59" fill="hold">
                            <p:stCondLst>
                              <p:cond delay="5000"/>
                            </p:stCondLst>
                            <p:childTnLst>
                              <p:par>
                                <p:cTn id="60" presetID="25" presetClass="entr" presetSubtype="0" fill="hold" grpId="0" nodeType="afterEffect">
                                  <p:stCondLst>
                                    <p:cond delay="0"/>
                                  </p:stCondLst>
                                  <p:childTnLst>
                                    <p:set>
                                      <p:cBhvr>
                                        <p:cTn id="61" dur="1" fill="hold">
                                          <p:stCondLst>
                                            <p:cond delay="0"/>
                                          </p:stCondLst>
                                        </p:cTn>
                                        <p:tgtEl>
                                          <p:spTgt spid="4">
                                            <p:txEl>
                                              <p:pRg st="3" end="3"/>
                                            </p:txEl>
                                          </p:spTgt>
                                        </p:tgtEl>
                                        <p:attrNameLst>
                                          <p:attrName>style.visibility</p:attrName>
                                        </p:attrNameLst>
                                      </p:cBhvr>
                                      <p:to>
                                        <p:strVal val="visible"/>
                                      </p:to>
                                    </p:set>
                                    <p:anim calcmode="lin" valueType="num">
                                      <p:cBhvr>
                                        <p:cTn id="62" dur="500" decel="50000" fill="hold">
                                          <p:stCondLst>
                                            <p:cond delay="0"/>
                                          </p:stCondLst>
                                        </p:cTn>
                                        <p:tgtEl>
                                          <p:spTgt spid="4">
                                            <p:txEl>
                                              <p:pRg st="3" end="3"/>
                                            </p:txEl>
                                          </p:spTgt>
                                        </p:tgtEl>
                                        <p:attrNameLst>
                                          <p:attrName>style.rotation</p:attrName>
                                        </p:attrNameLst>
                                      </p:cBhvr>
                                      <p:tavLst>
                                        <p:tav tm="0">
                                          <p:val>
                                            <p:fltVal val="-90"/>
                                          </p:val>
                                        </p:tav>
                                        <p:tav tm="100000">
                                          <p:val>
                                            <p:fltVal val="0"/>
                                          </p:val>
                                        </p:tav>
                                      </p:tavLst>
                                    </p:anim>
                                    <p:anim calcmode="lin" valueType="num">
                                      <p:cBhvr>
                                        <p:cTn id="63" dur="500" decel="50000" fill="hold">
                                          <p:stCondLst>
                                            <p:cond delay="0"/>
                                          </p:stCondLst>
                                        </p:cTn>
                                        <p:tgtEl>
                                          <p:spTgt spid="4">
                                            <p:txEl>
                                              <p:pRg st="3" end="3"/>
                                            </p:txEl>
                                          </p:spTgt>
                                        </p:tgtEl>
                                        <p:attrNameLst>
                                          <p:attrName>ppt_w</p:attrName>
                                        </p:attrNameLst>
                                      </p:cBhvr>
                                      <p:tavLst>
                                        <p:tav tm="0">
                                          <p:val>
                                            <p:strVal val="#ppt_w"/>
                                          </p:val>
                                        </p:tav>
                                        <p:tav tm="100000">
                                          <p:val>
                                            <p:strVal val="#ppt_w*.05"/>
                                          </p:val>
                                        </p:tav>
                                      </p:tavLst>
                                    </p:anim>
                                    <p:anim calcmode="lin" valueType="num">
                                      <p:cBhvr>
                                        <p:cTn id="64" dur="500" accel="50000" fill="hold">
                                          <p:stCondLst>
                                            <p:cond delay="500"/>
                                          </p:stCondLst>
                                        </p:cTn>
                                        <p:tgtEl>
                                          <p:spTgt spid="4">
                                            <p:txEl>
                                              <p:pRg st="3" end="3"/>
                                            </p:txEl>
                                          </p:spTgt>
                                        </p:tgtEl>
                                        <p:attrNameLst>
                                          <p:attrName>ppt_w</p:attrName>
                                        </p:attrNameLst>
                                      </p:cBhvr>
                                      <p:tavLst>
                                        <p:tav tm="0">
                                          <p:val>
                                            <p:strVal val="#ppt_w*.05"/>
                                          </p:val>
                                        </p:tav>
                                        <p:tav tm="100000">
                                          <p:val>
                                            <p:strVal val="#ppt_w"/>
                                          </p:val>
                                        </p:tav>
                                      </p:tavLst>
                                    </p:anim>
                                    <p:anim calcmode="lin" valueType="num">
                                      <p:cBhvr>
                                        <p:cTn id="65" dur="1000" fill="hold"/>
                                        <p:tgtEl>
                                          <p:spTgt spid="4">
                                            <p:txEl>
                                              <p:pRg st="3" end="3"/>
                                            </p:txEl>
                                          </p:spTgt>
                                        </p:tgtEl>
                                        <p:attrNameLst>
                                          <p:attrName>ppt_h</p:attrName>
                                        </p:attrNameLst>
                                      </p:cBhvr>
                                      <p:tavLst>
                                        <p:tav tm="0">
                                          <p:val>
                                            <p:strVal val="#ppt_h"/>
                                          </p:val>
                                        </p:tav>
                                        <p:tav tm="100000">
                                          <p:val>
                                            <p:strVal val="#ppt_h"/>
                                          </p:val>
                                        </p:tav>
                                      </p:tavLst>
                                    </p:anim>
                                    <p:anim calcmode="lin" valueType="num">
                                      <p:cBhvr>
                                        <p:cTn id="66" dur="500" decel="50000" fill="hold">
                                          <p:stCondLst>
                                            <p:cond delay="0"/>
                                          </p:stCondLst>
                                        </p:cTn>
                                        <p:tgtEl>
                                          <p:spTgt spid="4">
                                            <p:txEl>
                                              <p:pRg st="3" end="3"/>
                                            </p:txEl>
                                          </p:spTgt>
                                        </p:tgtEl>
                                        <p:attrNameLst>
                                          <p:attrName>ppt_x</p:attrName>
                                        </p:attrNameLst>
                                      </p:cBhvr>
                                      <p:tavLst>
                                        <p:tav tm="0">
                                          <p:val>
                                            <p:strVal val="#ppt_x+.4"/>
                                          </p:val>
                                        </p:tav>
                                        <p:tav tm="100000">
                                          <p:val>
                                            <p:strVal val="#ppt_x"/>
                                          </p:val>
                                        </p:tav>
                                      </p:tavLst>
                                    </p:anim>
                                    <p:anim calcmode="lin" valueType="num">
                                      <p:cBhvr>
                                        <p:cTn id="67" dur="500" decel="50000" fill="hold">
                                          <p:stCondLst>
                                            <p:cond delay="0"/>
                                          </p:stCondLst>
                                        </p:cTn>
                                        <p:tgtEl>
                                          <p:spTgt spid="4">
                                            <p:txEl>
                                              <p:pRg st="3" end="3"/>
                                            </p:txEl>
                                          </p:spTgt>
                                        </p:tgtEl>
                                        <p:attrNameLst>
                                          <p:attrName>ppt_y</p:attrName>
                                        </p:attrNameLst>
                                      </p:cBhvr>
                                      <p:tavLst>
                                        <p:tav tm="0">
                                          <p:val>
                                            <p:strVal val="#ppt_y-.2"/>
                                          </p:val>
                                        </p:tav>
                                        <p:tav tm="100000">
                                          <p:val>
                                            <p:strVal val="#ppt_y+.1"/>
                                          </p:val>
                                        </p:tav>
                                      </p:tavLst>
                                    </p:anim>
                                    <p:anim calcmode="lin" valueType="num">
                                      <p:cBhvr>
                                        <p:cTn id="68" dur="500" accel="50000" fill="hold">
                                          <p:stCondLst>
                                            <p:cond delay="500"/>
                                          </p:stCondLst>
                                        </p:cTn>
                                        <p:tgtEl>
                                          <p:spTgt spid="4">
                                            <p:txEl>
                                              <p:pRg st="3" end="3"/>
                                            </p:txEl>
                                          </p:spTgt>
                                        </p:tgtEl>
                                        <p:attrNameLst>
                                          <p:attrName>ppt_y</p:attrName>
                                        </p:attrNameLst>
                                      </p:cBhvr>
                                      <p:tavLst>
                                        <p:tav tm="0">
                                          <p:val>
                                            <p:strVal val="#ppt_y+.1"/>
                                          </p:val>
                                        </p:tav>
                                        <p:tav tm="100000">
                                          <p:val>
                                            <p:strVal val="#ppt_y"/>
                                          </p:val>
                                        </p:tav>
                                      </p:tavLst>
                                    </p:anim>
                                    <p:animEffect transition="in" filter="fade">
                                      <p:cBhvr>
                                        <p:cTn id="69" dur="1000" decel="50000">
                                          <p:stCondLst>
                                            <p:cond delay="0"/>
                                          </p:stCondLst>
                                        </p:cTn>
                                        <p:tgtEl>
                                          <p:spTgt spid="4">
                                            <p:txEl>
                                              <p:pRg st="3" end="3"/>
                                            </p:txEl>
                                          </p:spTgt>
                                        </p:tgtEl>
                                      </p:cBhvr>
                                    </p:animEffect>
                                  </p:childTnLst>
                                </p:cTn>
                              </p:par>
                            </p:childTnLst>
                          </p:cTn>
                        </p:par>
                        <p:par>
                          <p:cTn id="70" fill="hold">
                            <p:stCondLst>
                              <p:cond delay="6000"/>
                            </p:stCondLst>
                            <p:childTnLst>
                              <p:par>
                                <p:cTn id="71" presetID="25" presetClass="entr" presetSubtype="0" fill="hold" grpId="0" nodeType="afterEffect">
                                  <p:stCondLst>
                                    <p:cond delay="0"/>
                                  </p:stCondLst>
                                  <p:childTnLst>
                                    <p:set>
                                      <p:cBhvr>
                                        <p:cTn id="72" dur="1" fill="hold">
                                          <p:stCondLst>
                                            <p:cond delay="0"/>
                                          </p:stCondLst>
                                        </p:cTn>
                                        <p:tgtEl>
                                          <p:spTgt spid="4">
                                            <p:txEl>
                                              <p:pRg st="4" end="4"/>
                                            </p:txEl>
                                          </p:spTgt>
                                        </p:tgtEl>
                                        <p:attrNameLst>
                                          <p:attrName>style.visibility</p:attrName>
                                        </p:attrNameLst>
                                      </p:cBhvr>
                                      <p:to>
                                        <p:strVal val="visible"/>
                                      </p:to>
                                    </p:set>
                                    <p:anim calcmode="lin" valueType="num">
                                      <p:cBhvr>
                                        <p:cTn id="73" dur="500" decel="50000" fill="hold">
                                          <p:stCondLst>
                                            <p:cond delay="0"/>
                                          </p:stCondLst>
                                        </p:cTn>
                                        <p:tgtEl>
                                          <p:spTgt spid="4">
                                            <p:txEl>
                                              <p:pRg st="4" end="4"/>
                                            </p:txEl>
                                          </p:spTgt>
                                        </p:tgtEl>
                                        <p:attrNameLst>
                                          <p:attrName>style.rotation</p:attrName>
                                        </p:attrNameLst>
                                      </p:cBhvr>
                                      <p:tavLst>
                                        <p:tav tm="0">
                                          <p:val>
                                            <p:fltVal val="-90"/>
                                          </p:val>
                                        </p:tav>
                                        <p:tav tm="100000">
                                          <p:val>
                                            <p:fltVal val="0"/>
                                          </p:val>
                                        </p:tav>
                                      </p:tavLst>
                                    </p:anim>
                                    <p:anim calcmode="lin" valueType="num">
                                      <p:cBhvr>
                                        <p:cTn id="74" dur="500" decel="50000" fill="hold">
                                          <p:stCondLst>
                                            <p:cond delay="0"/>
                                          </p:stCondLst>
                                        </p:cTn>
                                        <p:tgtEl>
                                          <p:spTgt spid="4">
                                            <p:txEl>
                                              <p:pRg st="4" end="4"/>
                                            </p:txEl>
                                          </p:spTgt>
                                        </p:tgtEl>
                                        <p:attrNameLst>
                                          <p:attrName>ppt_w</p:attrName>
                                        </p:attrNameLst>
                                      </p:cBhvr>
                                      <p:tavLst>
                                        <p:tav tm="0">
                                          <p:val>
                                            <p:strVal val="#ppt_w"/>
                                          </p:val>
                                        </p:tav>
                                        <p:tav tm="100000">
                                          <p:val>
                                            <p:strVal val="#ppt_w*.05"/>
                                          </p:val>
                                        </p:tav>
                                      </p:tavLst>
                                    </p:anim>
                                    <p:anim calcmode="lin" valueType="num">
                                      <p:cBhvr>
                                        <p:cTn id="75" dur="500" accel="50000" fill="hold">
                                          <p:stCondLst>
                                            <p:cond delay="500"/>
                                          </p:stCondLst>
                                        </p:cTn>
                                        <p:tgtEl>
                                          <p:spTgt spid="4">
                                            <p:txEl>
                                              <p:pRg st="4" end="4"/>
                                            </p:txEl>
                                          </p:spTgt>
                                        </p:tgtEl>
                                        <p:attrNameLst>
                                          <p:attrName>ppt_w</p:attrName>
                                        </p:attrNameLst>
                                      </p:cBhvr>
                                      <p:tavLst>
                                        <p:tav tm="0">
                                          <p:val>
                                            <p:strVal val="#ppt_w*.05"/>
                                          </p:val>
                                        </p:tav>
                                        <p:tav tm="100000">
                                          <p:val>
                                            <p:strVal val="#ppt_w"/>
                                          </p:val>
                                        </p:tav>
                                      </p:tavLst>
                                    </p:anim>
                                    <p:anim calcmode="lin" valueType="num">
                                      <p:cBhvr>
                                        <p:cTn id="76" dur="1000" fill="hold"/>
                                        <p:tgtEl>
                                          <p:spTgt spid="4">
                                            <p:txEl>
                                              <p:pRg st="4" end="4"/>
                                            </p:txEl>
                                          </p:spTgt>
                                        </p:tgtEl>
                                        <p:attrNameLst>
                                          <p:attrName>ppt_h</p:attrName>
                                        </p:attrNameLst>
                                      </p:cBhvr>
                                      <p:tavLst>
                                        <p:tav tm="0">
                                          <p:val>
                                            <p:strVal val="#ppt_h"/>
                                          </p:val>
                                        </p:tav>
                                        <p:tav tm="100000">
                                          <p:val>
                                            <p:strVal val="#ppt_h"/>
                                          </p:val>
                                        </p:tav>
                                      </p:tavLst>
                                    </p:anim>
                                    <p:anim calcmode="lin" valueType="num">
                                      <p:cBhvr>
                                        <p:cTn id="77" dur="500" decel="50000" fill="hold">
                                          <p:stCondLst>
                                            <p:cond delay="0"/>
                                          </p:stCondLst>
                                        </p:cTn>
                                        <p:tgtEl>
                                          <p:spTgt spid="4">
                                            <p:txEl>
                                              <p:pRg st="4" end="4"/>
                                            </p:txEl>
                                          </p:spTgt>
                                        </p:tgtEl>
                                        <p:attrNameLst>
                                          <p:attrName>ppt_x</p:attrName>
                                        </p:attrNameLst>
                                      </p:cBhvr>
                                      <p:tavLst>
                                        <p:tav tm="0">
                                          <p:val>
                                            <p:strVal val="#ppt_x+.4"/>
                                          </p:val>
                                        </p:tav>
                                        <p:tav tm="100000">
                                          <p:val>
                                            <p:strVal val="#ppt_x"/>
                                          </p:val>
                                        </p:tav>
                                      </p:tavLst>
                                    </p:anim>
                                    <p:anim calcmode="lin" valueType="num">
                                      <p:cBhvr>
                                        <p:cTn id="78" dur="500" decel="50000" fill="hold">
                                          <p:stCondLst>
                                            <p:cond delay="0"/>
                                          </p:stCondLst>
                                        </p:cTn>
                                        <p:tgtEl>
                                          <p:spTgt spid="4">
                                            <p:txEl>
                                              <p:pRg st="4" end="4"/>
                                            </p:txEl>
                                          </p:spTgt>
                                        </p:tgtEl>
                                        <p:attrNameLst>
                                          <p:attrName>ppt_y</p:attrName>
                                        </p:attrNameLst>
                                      </p:cBhvr>
                                      <p:tavLst>
                                        <p:tav tm="0">
                                          <p:val>
                                            <p:strVal val="#ppt_y-.2"/>
                                          </p:val>
                                        </p:tav>
                                        <p:tav tm="100000">
                                          <p:val>
                                            <p:strVal val="#ppt_y+.1"/>
                                          </p:val>
                                        </p:tav>
                                      </p:tavLst>
                                    </p:anim>
                                    <p:anim calcmode="lin" valueType="num">
                                      <p:cBhvr>
                                        <p:cTn id="79" dur="500" accel="50000" fill="hold">
                                          <p:stCondLst>
                                            <p:cond delay="500"/>
                                          </p:stCondLst>
                                        </p:cTn>
                                        <p:tgtEl>
                                          <p:spTgt spid="4">
                                            <p:txEl>
                                              <p:pRg st="4" end="4"/>
                                            </p:txEl>
                                          </p:spTgt>
                                        </p:tgtEl>
                                        <p:attrNameLst>
                                          <p:attrName>ppt_y</p:attrName>
                                        </p:attrNameLst>
                                      </p:cBhvr>
                                      <p:tavLst>
                                        <p:tav tm="0">
                                          <p:val>
                                            <p:strVal val="#ppt_y+.1"/>
                                          </p:val>
                                        </p:tav>
                                        <p:tav tm="100000">
                                          <p:val>
                                            <p:strVal val="#ppt_y"/>
                                          </p:val>
                                        </p:tav>
                                      </p:tavLst>
                                    </p:anim>
                                    <p:animEffect transition="in" filter="fade">
                                      <p:cBhvr>
                                        <p:cTn id="80" dur="1000" decel="50000">
                                          <p:stCondLst>
                                            <p:cond delay="0"/>
                                          </p:stCondLst>
                                        </p:cTn>
                                        <p:tgtEl>
                                          <p:spTgt spid="4">
                                            <p:txEl>
                                              <p:pRg st="4" end="4"/>
                                            </p:txEl>
                                          </p:spTgt>
                                        </p:tgtEl>
                                      </p:cBhvr>
                                    </p:animEffect>
                                  </p:childTnLst>
                                </p:cTn>
                              </p:par>
                            </p:childTnLst>
                          </p:cTn>
                        </p:par>
                        <p:par>
                          <p:cTn id="81" fill="hold">
                            <p:stCondLst>
                              <p:cond delay="7000"/>
                            </p:stCondLst>
                            <p:childTnLst>
                              <p:par>
                                <p:cTn id="82" presetID="25" presetClass="entr" presetSubtype="0" fill="hold" grpId="0" nodeType="afterEffect">
                                  <p:stCondLst>
                                    <p:cond delay="0"/>
                                  </p:stCondLst>
                                  <p:childTnLst>
                                    <p:set>
                                      <p:cBhvr>
                                        <p:cTn id="83" dur="1" fill="hold">
                                          <p:stCondLst>
                                            <p:cond delay="0"/>
                                          </p:stCondLst>
                                        </p:cTn>
                                        <p:tgtEl>
                                          <p:spTgt spid="4">
                                            <p:txEl>
                                              <p:pRg st="5" end="5"/>
                                            </p:txEl>
                                          </p:spTgt>
                                        </p:tgtEl>
                                        <p:attrNameLst>
                                          <p:attrName>style.visibility</p:attrName>
                                        </p:attrNameLst>
                                      </p:cBhvr>
                                      <p:to>
                                        <p:strVal val="visible"/>
                                      </p:to>
                                    </p:set>
                                    <p:anim calcmode="lin" valueType="num">
                                      <p:cBhvr>
                                        <p:cTn id="84" dur="500" decel="50000" fill="hold">
                                          <p:stCondLst>
                                            <p:cond delay="0"/>
                                          </p:stCondLst>
                                        </p:cTn>
                                        <p:tgtEl>
                                          <p:spTgt spid="4">
                                            <p:txEl>
                                              <p:pRg st="5" end="5"/>
                                            </p:txEl>
                                          </p:spTgt>
                                        </p:tgtEl>
                                        <p:attrNameLst>
                                          <p:attrName>style.rotation</p:attrName>
                                        </p:attrNameLst>
                                      </p:cBhvr>
                                      <p:tavLst>
                                        <p:tav tm="0">
                                          <p:val>
                                            <p:fltVal val="-90"/>
                                          </p:val>
                                        </p:tav>
                                        <p:tav tm="100000">
                                          <p:val>
                                            <p:fltVal val="0"/>
                                          </p:val>
                                        </p:tav>
                                      </p:tavLst>
                                    </p:anim>
                                    <p:anim calcmode="lin" valueType="num">
                                      <p:cBhvr>
                                        <p:cTn id="85" dur="500" decel="50000" fill="hold">
                                          <p:stCondLst>
                                            <p:cond delay="0"/>
                                          </p:stCondLst>
                                        </p:cTn>
                                        <p:tgtEl>
                                          <p:spTgt spid="4">
                                            <p:txEl>
                                              <p:pRg st="5" end="5"/>
                                            </p:txEl>
                                          </p:spTgt>
                                        </p:tgtEl>
                                        <p:attrNameLst>
                                          <p:attrName>ppt_w</p:attrName>
                                        </p:attrNameLst>
                                      </p:cBhvr>
                                      <p:tavLst>
                                        <p:tav tm="0">
                                          <p:val>
                                            <p:strVal val="#ppt_w"/>
                                          </p:val>
                                        </p:tav>
                                        <p:tav tm="100000">
                                          <p:val>
                                            <p:strVal val="#ppt_w*.05"/>
                                          </p:val>
                                        </p:tav>
                                      </p:tavLst>
                                    </p:anim>
                                    <p:anim calcmode="lin" valueType="num">
                                      <p:cBhvr>
                                        <p:cTn id="86" dur="500" accel="50000" fill="hold">
                                          <p:stCondLst>
                                            <p:cond delay="500"/>
                                          </p:stCondLst>
                                        </p:cTn>
                                        <p:tgtEl>
                                          <p:spTgt spid="4">
                                            <p:txEl>
                                              <p:pRg st="5" end="5"/>
                                            </p:txEl>
                                          </p:spTgt>
                                        </p:tgtEl>
                                        <p:attrNameLst>
                                          <p:attrName>ppt_w</p:attrName>
                                        </p:attrNameLst>
                                      </p:cBhvr>
                                      <p:tavLst>
                                        <p:tav tm="0">
                                          <p:val>
                                            <p:strVal val="#ppt_w*.05"/>
                                          </p:val>
                                        </p:tav>
                                        <p:tav tm="100000">
                                          <p:val>
                                            <p:strVal val="#ppt_w"/>
                                          </p:val>
                                        </p:tav>
                                      </p:tavLst>
                                    </p:anim>
                                    <p:anim calcmode="lin" valueType="num">
                                      <p:cBhvr>
                                        <p:cTn id="87" dur="1000" fill="hold"/>
                                        <p:tgtEl>
                                          <p:spTgt spid="4">
                                            <p:txEl>
                                              <p:pRg st="5" end="5"/>
                                            </p:txEl>
                                          </p:spTgt>
                                        </p:tgtEl>
                                        <p:attrNameLst>
                                          <p:attrName>ppt_h</p:attrName>
                                        </p:attrNameLst>
                                      </p:cBhvr>
                                      <p:tavLst>
                                        <p:tav tm="0">
                                          <p:val>
                                            <p:strVal val="#ppt_h"/>
                                          </p:val>
                                        </p:tav>
                                        <p:tav tm="100000">
                                          <p:val>
                                            <p:strVal val="#ppt_h"/>
                                          </p:val>
                                        </p:tav>
                                      </p:tavLst>
                                    </p:anim>
                                    <p:anim calcmode="lin" valueType="num">
                                      <p:cBhvr>
                                        <p:cTn id="88" dur="500" decel="50000" fill="hold">
                                          <p:stCondLst>
                                            <p:cond delay="0"/>
                                          </p:stCondLst>
                                        </p:cTn>
                                        <p:tgtEl>
                                          <p:spTgt spid="4">
                                            <p:txEl>
                                              <p:pRg st="5" end="5"/>
                                            </p:txEl>
                                          </p:spTgt>
                                        </p:tgtEl>
                                        <p:attrNameLst>
                                          <p:attrName>ppt_x</p:attrName>
                                        </p:attrNameLst>
                                      </p:cBhvr>
                                      <p:tavLst>
                                        <p:tav tm="0">
                                          <p:val>
                                            <p:strVal val="#ppt_x+.4"/>
                                          </p:val>
                                        </p:tav>
                                        <p:tav tm="100000">
                                          <p:val>
                                            <p:strVal val="#ppt_x"/>
                                          </p:val>
                                        </p:tav>
                                      </p:tavLst>
                                    </p:anim>
                                    <p:anim calcmode="lin" valueType="num">
                                      <p:cBhvr>
                                        <p:cTn id="89" dur="500" decel="50000" fill="hold">
                                          <p:stCondLst>
                                            <p:cond delay="0"/>
                                          </p:stCondLst>
                                        </p:cTn>
                                        <p:tgtEl>
                                          <p:spTgt spid="4">
                                            <p:txEl>
                                              <p:pRg st="5" end="5"/>
                                            </p:txEl>
                                          </p:spTgt>
                                        </p:tgtEl>
                                        <p:attrNameLst>
                                          <p:attrName>ppt_y</p:attrName>
                                        </p:attrNameLst>
                                      </p:cBhvr>
                                      <p:tavLst>
                                        <p:tav tm="0">
                                          <p:val>
                                            <p:strVal val="#ppt_y-.2"/>
                                          </p:val>
                                        </p:tav>
                                        <p:tav tm="100000">
                                          <p:val>
                                            <p:strVal val="#ppt_y+.1"/>
                                          </p:val>
                                        </p:tav>
                                      </p:tavLst>
                                    </p:anim>
                                    <p:anim calcmode="lin" valueType="num">
                                      <p:cBhvr>
                                        <p:cTn id="90" dur="500" accel="50000" fill="hold">
                                          <p:stCondLst>
                                            <p:cond delay="500"/>
                                          </p:stCondLst>
                                        </p:cTn>
                                        <p:tgtEl>
                                          <p:spTgt spid="4">
                                            <p:txEl>
                                              <p:pRg st="5" end="5"/>
                                            </p:txEl>
                                          </p:spTgt>
                                        </p:tgtEl>
                                        <p:attrNameLst>
                                          <p:attrName>ppt_y</p:attrName>
                                        </p:attrNameLst>
                                      </p:cBhvr>
                                      <p:tavLst>
                                        <p:tav tm="0">
                                          <p:val>
                                            <p:strVal val="#ppt_y+.1"/>
                                          </p:val>
                                        </p:tav>
                                        <p:tav tm="100000">
                                          <p:val>
                                            <p:strVal val="#ppt_y"/>
                                          </p:val>
                                        </p:tav>
                                      </p:tavLst>
                                    </p:anim>
                                    <p:animEffect transition="in" filter="fade">
                                      <p:cBhvr>
                                        <p:cTn id="91" dur="1000" decel="50000">
                                          <p:stCondLst>
                                            <p:cond delay="0"/>
                                          </p:stCondLst>
                                        </p:cTn>
                                        <p:tgtEl>
                                          <p:spTgt spid="4">
                                            <p:txEl>
                                              <p:pRg st="5" end="5"/>
                                            </p:txEl>
                                          </p:spTgt>
                                        </p:tgtEl>
                                      </p:cBhvr>
                                    </p:animEffect>
                                  </p:childTnLst>
                                </p:cTn>
                              </p:par>
                            </p:childTnLst>
                          </p:cTn>
                        </p:par>
                        <p:par>
                          <p:cTn id="92" fill="hold">
                            <p:stCondLst>
                              <p:cond delay="8000"/>
                            </p:stCondLst>
                            <p:childTnLst>
                              <p:par>
                                <p:cTn id="93" presetID="25" presetClass="entr" presetSubtype="0" fill="hold" grpId="0" nodeType="afterEffect">
                                  <p:stCondLst>
                                    <p:cond delay="0"/>
                                  </p:stCondLst>
                                  <p:childTnLst>
                                    <p:set>
                                      <p:cBhvr>
                                        <p:cTn id="94" dur="1" fill="hold">
                                          <p:stCondLst>
                                            <p:cond delay="0"/>
                                          </p:stCondLst>
                                        </p:cTn>
                                        <p:tgtEl>
                                          <p:spTgt spid="4">
                                            <p:txEl>
                                              <p:pRg st="6" end="6"/>
                                            </p:txEl>
                                          </p:spTgt>
                                        </p:tgtEl>
                                        <p:attrNameLst>
                                          <p:attrName>style.visibility</p:attrName>
                                        </p:attrNameLst>
                                      </p:cBhvr>
                                      <p:to>
                                        <p:strVal val="visible"/>
                                      </p:to>
                                    </p:set>
                                    <p:anim calcmode="lin" valueType="num">
                                      <p:cBhvr>
                                        <p:cTn id="95" dur="500" decel="50000" fill="hold">
                                          <p:stCondLst>
                                            <p:cond delay="0"/>
                                          </p:stCondLst>
                                        </p:cTn>
                                        <p:tgtEl>
                                          <p:spTgt spid="4">
                                            <p:txEl>
                                              <p:pRg st="6" end="6"/>
                                            </p:txEl>
                                          </p:spTgt>
                                        </p:tgtEl>
                                        <p:attrNameLst>
                                          <p:attrName>style.rotation</p:attrName>
                                        </p:attrNameLst>
                                      </p:cBhvr>
                                      <p:tavLst>
                                        <p:tav tm="0">
                                          <p:val>
                                            <p:fltVal val="-90"/>
                                          </p:val>
                                        </p:tav>
                                        <p:tav tm="100000">
                                          <p:val>
                                            <p:fltVal val="0"/>
                                          </p:val>
                                        </p:tav>
                                      </p:tavLst>
                                    </p:anim>
                                    <p:anim calcmode="lin" valueType="num">
                                      <p:cBhvr>
                                        <p:cTn id="96" dur="500" decel="50000" fill="hold">
                                          <p:stCondLst>
                                            <p:cond delay="0"/>
                                          </p:stCondLst>
                                        </p:cTn>
                                        <p:tgtEl>
                                          <p:spTgt spid="4">
                                            <p:txEl>
                                              <p:pRg st="6" end="6"/>
                                            </p:txEl>
                                          </p:spTgt>
                                        </p:tgtEl>
                                        <p:attrNameLst>
                                          <p:attrName>ppt_w</p:attrName>
                                        </p:attrNameLst>
                                      </p:cBhvr>
                                      <p:tavLst>
                                        <p:tav tm="0">
                                          <p:val>
                                            <p:strVal val="#ppt_w"/>
                                          </p:val>
                                        </p:tav>
                                        <p:tav tm="100000">
                                          <p:val>
                                            <p:strVal val="#ppt_w*.05"/>
                                          </p:val>
                                        </p:tav>
                                      </p:tavLst>
                                    </p:anim>
                                    <p:anim calcmode="lin" valueType="num">
                                      <p:cBhvr>
                                        <p:cTn id="97" dur="500" accel="50000" fill="hold">
                                          <p:stCondLst>
                                            <p:cond delay="500"/>
                                          </p:stCondLst>
                                        </p:cTn>
                                        <p:tgtEl>
                                          <p:spTgt spid="4">
                                            <p:txEl>
                                              <p:pRg st="6" end="6"/>
                                            </p:txEl>
                                          </p:spTgt>
                                        </p:tgtEl>
                                        <p:attrNameLst>
                                          <p:attrName>ppt_w</p:attrName>
                                        </p:attrNameLst>
                                      </p:cBhvr>
                                      <p:tavLst>
                                        <p:tav tm="0">
                                          <p:val>
                                            <p:strVal val="#ppt_w*.05"/>
                                          </p:val>
                                        </p:tav>
                                        <p:tav tm="100000">
                                          <p:val>
                                            <p:strVal val="#ppt_w"/>
                                          </p:val>
                                        </p:tav>
                                      </p:tavLst>
                                    </p:anim>
                                    <p:anim calcmode="lin" valueType="num">
                                      <p:cBhvr>
                                        <p:cTn id="98" dur="1000" fill="hold"/>
                                        <p:tgtEl>
                                          <p:spTgt spid="4">
                                            <p:txEl>
                                              <p:pRg st="6" end="6"/>
                                            </p:txEl>
                                          </p:spTgt>
                                        </p:tgtEl>
                                        <p:attrNameLst>
                                          <p:attrName>ppt_h</p:attrName>
                                        </p:attrNameLst>
                                      </p:cBhvr>
                                      <p:tavLst>
                                        <p:tav tm="0">
                                          <p:val>
                                            <p:strVal val="#ppt_h"/>
                                          </p:val>
                                        </p:tav>
                                        <p:tav tm="100000">
                                          <p:val>
                                            <p:strVal val="#ppt_h"/>
                                          </p:val>
                                        </p:tav>
                                      </p:tavLst>
                                    </p:anim>
                                    <p:anim calcmode="lin" valueType="num">
                                      <p:cBhvr>
                                        <p:cTn id="99" dur="500" decel="50000" fill="hold">
                                          <p:stCondLst>
                                            <p:cond delay="0"/>
                                          </p:stCondLst>
                                        </p:cTn>
                                        <p:tgtEl>
                                          <p:spTgt spid="4">
                                            <p:txEl>
                                              <p:pRg st="6" end="6"/>
                                            </p:txEl>
                                          </p:spTgt>
                                        </p:tgtEl>
                                        <p:attrNameLst>
                                          <p:attrName>ppt_x</p:attrName>
                                        </p:attrNameLst>
                                      </p:cBhvr>
                                      <p:tavLst>
                                        <p:tav tm="0">
                                          <p:val>
                                            <p:strVal val="#ppt_x+.4"/>
                                          </p:val>
                                        </p:tav>
                                        <p:tav tm="100000">
                                          <p:val>
                                            <p:strVal val="#ppt_x"/>
                                          </p:val>
                                        </p:tav>
                                      </p:tavLst>
                                    </p:anim>
                                    <p:anim calcmode="lin" valueType="num">
                                      <p:cBhvr>
                                        <p:cTn id="100" dur="500" decel="50000" fill="hold">
                                          <p:stCondLst>
                                            <p:cond delay="0"/>
                                          </p:stCondLst>
                                        </p:cTn>
                                        <p:tgtEl>
                                          <p:spTgt spid="4">
                                            <p:txEl>
                                              <p:pRg st="6" end="6"/>
                                            </p:txEl>
                                          </p:spTgt>
                                        </p:tgtEl>
                                        <p:attrNameLst>
                                          <p:attrName>ppt_y</p:attrName>
                                        </p:attrNameLst>
                                      </p:cBhvr>
                                      <p:tavLst>
                                        <p:tav tm="0">
                                          <p:val>
                                            <p:strVal val="#ppt_y-.2"/>
                                          </p:val>
                                        </p:tav>
                                        <p:tav tm="100000">
                                          <p:val>
                                            <p:strVal val="#ppt_y+.1"/>
                                          </p:val>
                                        </p:tav>
                                      </p:tavLst>
                                    </p:anim>
                                    <p:anim calcmode="lin" valueType="num">
                                      <p:cBhvr>
                                        <p:cTn id="101" dur="500" accel="50000" fill="hold">
                                          <p:stCondLst>
                                            <p:cond delay="500"/>
                                          </p:stCondLst>
                                        </p:cTn>
                                        <p:tgtEl>
                                          <p:spTgt spid="4">
                                            <p:txEl>
                                              <p:pRg st="6" end="6"/>
                                            </p:txEl>
                                          </p:spTgt>
                                        </p:tgtEl>
                                        <p:attrNameLst>
                                          <p:attrName>ppt_y</p:attrName>
                                        </p:attrNameLst>
                                      </p:cBhvr>
                                      <p:tavLst>
                                        <p:tav tm="0">
                                          <p:val>
                                            <p:strVal val="#ppt_y+.1"/>
                                          </p:val>
                                        </p:tav>
                                        <p:tav tm="100000">
                                          <p:val>
                                            <p:strVal val="#ppt_y"/>
                                          </p:val>
                                        </p:tav>
                                      </p:tavLst>
                                    </p:anim>
                                    <p:animEffect transition="in" filter="fade">
                                      <p:cBhvr>
                                        <p:cTn id="102" dur="1000" decel="50000">
                                          <p:stCondLst>
                                            <p:cond delay="0"/>
                                          </p:stCondLst>
                                        </p:cTn>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500042"/>
            <a:ext cx="8329642" cy="917596"/>
          </a:xfrm>
        </p:spPr>
        <p:txBody>
          <a:bodyPr>
            <a:normAutofit fontScale="90000"/>
          </a:bodyPr>
          <a:lstStyle/>
          <a:p>
            <a:r>
              <a:rPr lang="en-US" sz="4000" b="1" dirty="0" smtClean="0"/>
              <a:t>Match </a:t>
            </a:r>
            <a:r>
              <a:rPr lang="en-US" sz="4000" b="1" dirty="0"/>
              <a:t>the pictures to the </a:t>
            </a:r>
            <a:r>
              <a:rPr lang="en-US" sz="4000" b="1" dirty="0" smtClean="0"/>
              <a:t>seasons</a:t>
            </a:r>
            <a:r>
              <a:rPr lang="en-US" sz="2700" b="1" dirty="0" smtClean="0"/>
              <a:t>.</a:t>
            </a:r>
            <a:r>
              <a:rPr lang="ru-RU" sz="2700" b="1" dirty="0" smtClean="0"/>
              <a:t/>
            </a:r>
            <a:br>
              <a:rPr lang="ru-RU" sz="2700" b="1" dirty="0" smtClean="0"/>
            </a:br>
            <a:r>
              <a:rPr lang="en-US" sz="3100" i="1" dirty="0" smtClean="0">
                <a:solidFill>
                  <a:srgbClr val="006600"/>
                </a:solidFill>
              </a:rPr>
              <a:t>spring </a:t>
            </a:r>
            <a:r>
              <a:rPr lang="en-US" sz="3100" i="1" dirty="0" smtClean="0"/>
              <a:t>   </a:t>
            </a:r>
            <a:r>
              <a:rPr lang="en-US" sz="3100" dirty="0" smtClean="0"/>
              <a:t>   </a:t>
            </a:r>
            <a:r>
              <a:rPr lang="en-US" sz="3100" i="1" dirty="0">
                <a:solidFill>
                  <a:srgbClr val="FF0000"/>
                </a:solidFill>
              </a:rPr>
              <a:t>summer</a:t>
            </a:r>
            <a:r>
              <a:rPr lang="en-US" sz="3100" i="1" dirty="0"/>
              <a:t> </a:t>
            </a:r>
            <a:r>
              <a:rPr lang="en-US" sz="3100" dirty="0" smtClean="0"/>
              <a:t>   </a:t>
            </a:r>
            <a:r>
              <a:rPr lang="en-US" sz="3100" i="1" dirty="0">
                <a:solidFill>
                  <a:srgbClr val="663300"/>
                </a:solidFill>
              </a:rPr>
              <a:t>autumn</a:t>
            </a:r>
            <a:r>
              <a:rPr lang="en-US" sz="3100" i="1" dirty="0"/>
              <a:t>   </a:t>
            </a:r>
            <a:r>
              <a:rPr lang="en-US" sz="3100" dirty="0" smtClean="0"/>
              <a:t>  </a:t>
            </a:r>
            <a:r>
              <a:rPr lang="en-US" sz="3100" dirty="0" smtClean="0">
                <a:solidFill>
                  <a:srgbClr val="000099"/>
                </a:solidFill>
              </a:rPr>
              <a:t> </a:t>
            </a:r>
            <a:r>
              <a:rPr lang="en-US" sz="3100" i="1" dirty="0" smtClean="0">
                <a:solidFill>
                  <a:srgbClr val="000099"/>
                </a:solidFill>
              </a:rPr>
              <a:t>winter </a:t>
            </a:r>
            <a:r>
              <a:rPr lang="en-US" sz="4900" b="1" u="sng" dirty="0" smtClean="0">
                <a:solidFill>
                  <a:srgbClr val="000099"/>
                </a:solidFill>
              </a:rPr>
              <a:t>    </a:t>
            </a:r>
            <a:r>
              <a:rPr lang="ru-RU" dirty="0"/>
              <a:t/>
            </a:r>
            <a:br>
              <a:rPr lang="ru-RU" dirty="0"/>
            </a:br>
            <a:endParaRPr lang="ru-RU" dirty="0"/>
          </a:p>
        </p:txBody>
      </p:sp>
      <p:pic>
        <p:nvPicPr>
          <p:cNvPr id="4" name="Содержимое 3" descr="DSC06682.JPG"/>
          <p:cNvPicPr>
            <a:picLocks noGrp="1" noChangeAspect="1"/>
          </p:cNvPicPr>
          <p:nvPr>
            <p:ph idx="1"/>
          </p:nvPr>
        </p:nvPicPr>
        <p:blipFill>
          <a:blip r:embed="rId2" cstate="email"/>
          <a:stretch>
            <a:fillRect/>
          </a:stretch>
        </p:blipFill>
        <p:spPr>
          <a:xfrm>
            <a:off x="4714844" y="1214422"/>
            <a:ext cx="4429156" cy="3321867"/>
          </a:xfrm>
          <a:prstGeom prst="rect">
            <a:avLst/>
          </a:prstGeom>
        </p:spPr>
      </p:pic>
      <p:pic>
        <p:nvPicPr>
          <p:cNvPr id="1026" name="Picture 2" descr="C:\Users\Public\Pictures\Sample Pictures\0052.jpg"/>
          <p:cNvPicPr>
            <a:picLocks noChangeAspect="1" noChangeArrowheads="1"/>
          </p:cNvPicPr>
          <p:nvPr/>
        </p:nvPicPr>
        <p:blipFill>
          <a:blip r:embed="rId3" cstate="email"/>
          <a:srcRect/>
          <a:stretch>
            <a:fillRect/>
          </a:stretch>
        </p:blipFill>
        <p:spPr bwMode="auto">
          <a:xfrm>
            <a:off x="142844" y="1214422"/>
            <a:ext cx="4572032" cy="3500462"/>
          </a:xfrm>
          <a:prstGeom prst="rect">
            <a:avLst/>
          </a:prstGeom>
          <a:noFill/>
        </p:spPr>
      </p:pic>
      <p:pic>
        <p:nvPicPr>
          <p:cNvPr id="8" name="Рисунок 7" descr="0165.jpg"/>
          <p:cNvPicPr>
            <a:picLocks noChangeAspect="1"/>
          </p:cNvPicPr>
          <p:nvPr/>
        </p:nvPicPr>
        <p:blipFill>
          <a:blip r:embed="rId4" cstate="email"/>
          <a:stretch>
            <a:fillRect/>
          </a:stretch>
        </p:blipFill>
        <p:spPr>
          <a:xfrm>
            <a:off x="4714876" y="3500438"/>
            <a:ext cx="4429124" cy="3357562"/>
          </a:xfrm>
          <a:prstGeom prst="rect">
            <a:avLst/>
          </a:prstGeom>
        </p:spPr>
      </p:pic>
      <p:pic>
        <p:nvPicPr>
          <p:cNvPr id="1027" name="Picture 3" descr="C:\Users\Public\Pictures\Sample Pictures\0313.jpg"/>
          <p:cNvPicPr>
            <a:picLocks noChangeAspect="1" noChangeArrowheads="1"/>
          </p:cNvPicPr>
          <p:nvPr/>
        </p:nvPicPr>
        <p:blipFill>
          <a:blip r:embed="rId5" cstate="email"/>
          <a:stretch>
            <a:fillRect/>
          </a:stretch>
        </p:blipFill>
        <p:spPr bwMode="auto">
          <a:xfrm>
            <a:off x="142844" y="3500438"/>
            <a:ext cx="4663961" cy="3357562"/>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35" presetClass="entr" presetSubtype="0" fill="hold" nodeType="after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fade">
                                      <p:cBhvr>
                                        <p:cTn id="14" dur="3000"/>
                                        <p:tgtEl>
                                          <p:spTgt spid="1026"/>
                                        </p:tgtEl>
                                      </p:cBhvr>
                                    </p:animEffect>
                                    <p:anim calcmode="lin" valueType="num">
                                      <p:cBhvr>
                                        <p:cTn id="15" dur="3000" fill="hold"/>
                                        <p:tgtEl>
                                          <p:spTgt spid="1026"/>
                                        </p:tgtEl>
                                        <p:attrNameLst>
                                          <p:attrName>style.rotation</p:attrName>
                                        </p:attrNameLst>
                                      </p:cBhvr>
                                      <p:tavLst>
                                        <p:tav tm="0">
                                          <p:val>
                                            <p:fltVal val="720"/>
                                          </p:val>
                                        </p:tav>
                                        <p:tav tm="100000">
                                          <p:val>
                                            <p:fltVal val="0"/>
                                          </p:val>
                                        </p:tav>
                                      </p:tavLst>
                                    </p:anim>
                                    <p:anim calcmode="lin" valueType="num">
                                      <p:cBhvr>
                                        <p:cTn id="16" dur="3000" fill="hold"/>
                                        <p:tgtEl>
                                          <p:spTgt spid="1026"/>
                                        </p:tgtEl>
                                        <p:attrNameLst>
                                          <p:attrName>ppt_h</p:attrName>
                                        </p:attrNameLst>
                                      </p:cBhvr>
                                      <p:tavLst>
                                        <p:tav tm="0">
                                          <p:val>
                                            <p:fltVal val="0"/>
                                          </p:val>
                                        </p:tav>
                                        <p:tav tm="100000">
                                          <p:val>
                                            <p:strVal val="#ppt_h"/>
                                          </p:val>
                                        </p:tav>
                                      </p:tavLst>
                                    </p:anim>
                                    <p:anim calcmode="lin" valueType="num">
                                      <p:cBhvr>
                                        <p:cTn id="17" dur="3000" fill="hold"/>
                                        <p:tgtEl>
                                          <p:spTgt spid="1026"/>
                                        </p:tgtEl>
                                        <p:attrNameLst>
                                          <p:attrName>ppt_w</p:attrName>
                                        </p:attrNameLst>
                                      </p:cBhvr>
                                      <p:tavLst>
                                        <p:tav tm="0">
                                          <p:val>
                                            <p:fltVal val="0"/>
                                          </p:val>
                                        </p:tav>
                                        <p:tav tm="100000">
                                          <p:val>
                                            <p:strVal val="#ppt_w"/>
                                          </p:val>
                                        </p:tav>
                                      </p:tavLst>
                                    </p:anim>
                                  </p:childTnLst>
                                </p:cTn>
                              </p:par>
                            </p:childTnLst>
                          </p:cTn>
                        </p:par>
                        <p:par>
                          <p:cTn id="18" fill="hold">
                            <p:stCondLst>
                              <p:cond delay="5000"/>
                            </p:stCondLst>
                            <p:childTnLst>
                              <p:par>
                                <p:cTn id="19" presetID="35" presetClass="entr" presetSubtype="0" fill="hold"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2000"/>
                                        <p:tgtEl>
                                          <p:spTgt spid="8"/>
                                        </p:tgtEl>
                                      </p:cBhvr>
                                    </p:animEffect>
                                    <p:anim calcmode="lin" valueType="num">
                                      <p:cBhvr>
                                        <p:cTn id="22" dur="2000" fill="hold"/>
                                        <p:tgtEl>
                                          <p:spTgt spid="8"/>
                                        </p:tgtEl>
                                        <p:attrNameLst>
                                          <p:attrName>style.rotation</p:attrName>
                                        </p:attrNameLst>
                                      </p:cBhvr>
                                      <p:tavLst>
                                        <p:tav tm="0">
                                          <p:val>
                                            <p:fltVal val="720"/>
                                          </p:val>
                                        </p:tav>
                                        <p:tav tm="100000">
                                          <p:val>
                                            <p:fltVal val="0"/>
                                          </p:val>
                                        </p:tav>
                                      </p:tavLst>
                                    </p:anim>
                                    <p:anim calcmode="lin" valueType="num">
                                      <p:cBhvr>
                                        <p:cTn id="23" dur="2000" fill="hold"/>
                                        <p:tgtEl>
                                          <p:spTgt spid="8"/>
                                        </p:tgtEl>
                                        <p:attrNameLst>
                                          <p:attrName>ppt_h</p:attrName>
                                        </p:attrNameLst>
                                      </p:cBhvr>
                                      <p:tavLst>
                                        <p:tav tm="0">
                                          <p:val>
                                            <p:fltVal val="0"/>
                                          </p:val>
                                        </p:tav>
                                        <p:tav tm="100000">
                                          <p:val>
                                            <p:strVal val="#ppt_h"/>
                                          </p:val>
                                        </p:tav>
                                      </p:tavLst>
                                    </p:anim>
                                    <p:anim calcmode="lin" valueType="num">
                                      <p:cBhvr>
                                        <p:cTn id="24" dur="2000" fill="hold"/>
                                        <p:tgtEl>
                                          <p:spTgt spid="8"/>
                                        </p:tgtEl>
                                        <p:attrNameLst>
                                          <p:attrName>ppt_w</p:attrName>
                                        </p:attrNameLst>
                                      </p:cBhvr>
                                      <p:tavLst>
                                        <p:tav tm="0">
                                          <p:val>
                                            <p:fltVal val="0"/>
                                          </p:val>
                                        </p:tav>
                                        <p:tav tm="100000">
                                          <p:val>
                                            <p:strVal val="#ppt_w"/>
                                          </p:val>
                                        </p:tav>
                                      </p:tavLst>
                                    </p:anim>
                                  </p:childTnLst>
                                </p:cTn>
                              </p:par>
                            </p:childTnLst>
                          </p:cTn>
                        </p:par>
                        <p:par>
                          <p:cTn id="25" fill="hold">
                            <p:stCondLst>
                              <p:cond delay="7000"/>
                            </p:stCondLst>
                            <p:childTnLst>
                              <p:par>
                                <p:cTn id="26" presetID="35" presetClass="entr" presetSubtype="0" fill="hold" nodeType="afterEffect">
                                  <p:stCondLst>
                                    <p:cond delay="0"/>
                                  </p:stCondLst>
                                  <p:childTnLst>
                                    <p:set>
                                      <p:cBhvr>
                                        <p:cTn id="27" dur="1" fill="hold">
                                          <p:stCondLst>
                                            <p:cond delay="0"/>
                                          </p:stCondLst>
                                        </p:cTn>
                                        <p:tgtEl>
                                          <p:spTgt spid="1027"/>
                                        </p:tgtEl>
                                        <p:attrNameLst>
                                          <p:attrName>style.visibility</p:attrName>
                                        </p:attrNameLst>
                                      </p:cBhvr>
                                      <p:to>
                                        <p:strVal val="visible"/>
                                      </p:to>
                                    </p:set>
                                    <p:animEffect transition="in" filter="fade">
                                      <p:cBhvr>
                                        <p:cTn id="28" dur="2000"/>
                                        <p:tgtEl>
                                          <p:spTgt spid="1027"/>
                                        </p:tgtEl>
                                      </p:cBhvr>
                                    </p:animEffect>
                                    <p:anim calcmode="lin" valueType="num">
                                      <p:cBhvr>
                                        <p:cTn id="29" dur="2000" fill="hold"/>
                                        <p:tgtEl>
                                          <p:spTgt spid="1027"/>
                                        </p:tgtEl>
                                        <p:attrNameLst>
                                          <p:attrName>style.rotation</p:attrName>
                                        </p:attrNameLst>
                                      </p:cBhvr>
                                      <p:tavLst>
                                        <p:tav tm="0">
                                          <p:val>
                                            <p:fltVal val="720"/>
                                          </p:val>
                                        </p:tav>
                                        <p:tav tm="100000">
                                          <p:val>
                                            <p:fltVal val="0"/>
                                          </p:val>
                                        </p:tav>
                                      </p:tavLst>
                                    </p:anim>
                                    <p:anim calcmode="lin" valueType="num">
                                      <p:cBhvr>
                                        <p:cTn id="30" dur="2000" fill="hold"/>
                                        <p:tgtEl>
                                          <p:spTgt spid="1027"/>
                                        </p:tgtEl>
                                        <p:attrNameLst>
                                          <p:attrName>ppt_h</p:attrName>
                                        </p:attrNameLst>
                                      </p:cBhvr>
                                      <p:tavLst>
                                        <p:tav tm="0">
                                          <p:val>
                                            <p:fltVal val="0"/>
                                          </p:val>
                                        </p:tav>
                                        <p:tav tm="100000">
                                          <p:val>
                                            <p:strVal val="#ppt_h"/>
                                          </p:val>
                                        </p:tav>
                                      </p:tavLst>
                                    </p:anim>
                                    <p:anim calcmode="lin" valueType="num">
                                      <p:cBhvr>
                                        <p:cTn id="31" dur="2000" fill="hold"/>
                                        <p:tgtEl>
                                          <p:spTgt spid="1027"/>
                                        </p:tgtEl>
                                        <p:attrNameLst>
                                          <p:attrName>ppt_w</p:attrName>
                                        </p:attrNameLst>
                                      </p:cBhvr>
                                      <p:tavLst>
                                        <p:tav tm="0">
                                          <p:val>
                                            <p:fltVal val="0"/>
                                          </p:val>
                                        </p:tav>
                                        <p:tav tm="100000">
                                          <p:val>
                                            <p:strVal val="#ppt_w"/>
                                          </p:val>
                                        </p:tav>
                                      </p:tavLst>
                                    </p:anim>
                                  </p:childTnLst>
                                </p:cTn>
                              </p:par>
                            </p:childTnLst>
                          </p:cTn>
                        </p:par>
                        <p:par>
                          <p:cTn id="32" fill="hold">
                            <p:stCondLst>
                              <p:cond delay="9000"/>
                            </p:stCondLst>
                            <p:childTnLst>
                              <p:par>
                                <p:cTn id="33" presetID="35" presetClass="entr" presetSubtype="0" fill="hold" nodeType="after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2000"/>
                                        <p:tgtEl>
                                          <p:spTgt spid="4"/>
                                        </p:tgtEl>
                                      </p:cBhvr>
                                    </p:animEffect>
                                    <p:anim calcmode="lin" valueType="num">
                                      <p:cBhvr>
                                        <p:cTn id="36" dur="2000" fill="hold"/>
                                        <p:tgtEl>
                                          <p:spTgt spid="4"/>
                                        </p:tgtEl>
                                        <p:attrNameLst>
                                          <p:attrName>style.rotation</p:attrName>
                                        </p:attrNameLst>
                                      </p:cBhvr>
                                      <p:tavLst>
                                        <p:tav tm="0">
                                          <p:val>
                                            <p:fltVal val="720"/>
                                          </p:val>
                                        </p:tav>
                                        <p:tav tm="100000">
                                          <p:val>
                                            <p:fltVal val="0"/>
                                          </p:val>
                                        </p:tav>
                                      </p:tavLst>
                                    </p:anim>
                                    <p:anim calcmode="lin" valueType="num">
                                      <p:cBhvr>
                                        <p:cTn id="37" dur="2000" fill="hold"/>
                                        <p:tgtEl>
                                          <p:spTgt spid="4"/>
                                        </p:tgtEl>
                                        <p:attrNameLst>
                                          <p:attrName>ppt_h</p:attrName>
                                        </p:attrNameLst>
                                      </p:cBhvr>
                                      <p:tavLst>
                                        <p:tav tm="0">
                                          <p:val>
                                            <p:fltVal val="0"/>
                                          </p:val>
                                        </p:tav>
                                        <p:tav tm="100000">
                                          <p:val>
                                            <p:strVal val="#ppt_h"/>
                                          </p:val>
                                        </p:tav>
                                      </p:tavLst>
                                    </p:anim>
                                    <p:anim calcmode="lin" valueType="num">
                                      <p:cBhvr>
                                        <p:cTn id="38" dur="20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0"/>
            <a:ext cx="8229600" cy="1143000"/>
          </a:xfrm>
        </p:spPr>
        <p:txBody>
          <a:bodyPr>
            <a:normAutofit/>
          </a:bodyPr>
          <a:lstStyle/>
          <a:p>
            <a:r>
              <a:rPr lang="en-US" sz="3600" dirty="0" smtClean="0">
                <a:solidFill>
                  <a:srgbClr val="6600CC"/>
                </a:solidFill>
              </a:rPr>
              <a:t>Writing tip </a:t>
            </a:r>
            <a:endParaRPr lang="ru-RU" sz="3600" dirty="0">
              <a:solidFill>
                <a:srgbClr val="6600CC"/>
              </a:solidFill>
            </a:endParaRPr>
          </a:p>
        </p:txBody>
      </p:sp>
      <p:sp>
        <p:nvSpPr>
          <p:cNvPr id="3" name="Содержимое 2"/>
          <p:cNvSpPr>
            <a:spLocks noGrp="1"/>
          </p:cNvSpPr>
          <p:nvPr>
            <p:ph idx="1"/>
          </p:nvPr>
        </p:nvSpPr>
        <p:spPr>
          <a:xfrm>
            <a:off x="457200" y="1142984"/>
            <a:ext cx="8229600" cy="5500726"/>
          </a:xfrm>
        </p:spPr>
        <p:txBody>
          <a:bodyPr>
            <a:normAutofit fontScale="85000" lnSpcReduction="10000"/>
          </a:bodyPr>
          <a:lstStyle/>
          <a:p>
            <a:pPr>
              <a:buNone/>
            </a:pPr>
            <a:r>
              <a:rPr lang="ru-RU" dirty="0" smtClean="0">
                <a:solidFill>
                  <a:srgbClr val="C00000"/>
                </a:solidFill>
              </a:rPr>
              <a:t>  </a:t>
            </a:r>
            <a:r>
              <a:rPr lang="en-US" dirty="0" smtClean="0">
                <a:solidFill>
                  <a:srgbClr val="C00000"/>
                </a:solidFill>
              </a:rPr>
              <a:t>When we write </a:t>
            </a:r>
            <a:r>
              <a:rPr lang="en-US" i="1" dirty="0" smtClean="0">
                <a:solidFill>
                  <a:srgbClr val="C00000"/>
                </a:solidFill>
              </a:rPr>
              <a:t>an article about our favourite season, </a:t>
            </a:r>
          </a:p>
          <a:p>
            <a:pPr>
              <a:buNone/>
            </a:pPr>
            <a:r>
              <a:rPr lang="en-US" dirty="0" smtClean="0"/>
              <a:t>we</a:t>
            </a:r>
            <a:r>
              <a:rPr lang="en-US" dirty="0" smtClean="0">
                <a:solidFill>
                  <a:schemeClr val="bg2">
                    <a:lumMod val="50000"/>
                  </a:schemeClr>
                </a:solidFill>
              </a:rPr>
              <a:t> </a:t>
            </a:r>
            <a:r>
              <a:rPr lang="en-US" b="1" dirty="0" smtClean="0">
                <a:solidFill>
                  <a:schemeClr val="bg2">
                    <a:lumMod val="50000"/>
                  </a:schemeClr>
                </a:solidFill>
              </a:rPr>
              <a:t>start </a:t>
            </a:r>
            <a:r>
              <a:rPr lang="en-US" dirty="0" smtClean="0"/>
              <a:t>by mentioning </a:t>
            </a:r>
            <a:r>
              <a:rPr lang="en-US" u="sng" dirty="0" smtClean="0">
                <a:solidFill>
                  <a:srgbClr val="0070C0"/>
                </a:solidFill>
              </a:rPr>
              <a:t>the season </a:t>
            </a:r>
            <a:r>
              <a:rPr lang="en-US" dirty="0" smtClean="0"/>
              <a:t>and </a:t>
            </a:r>
            <a:r>
              <a:rPr lang="en-US" u="sng" dirty="0" smtClean="0">
                <a:solidFill>
                  <a:srgbClr val="0070C0"/>
                </a:solidFill>
              </a:rPr>
              <a:t>why it is our</a:t>
            </a:r>
            <a:endParaRPr lang="ru-RU" u="sng" dirty="0" smtClean="0">
              <a:solidFill>
                <a:srgbClr val="0070C0"/>
              </a:solidFill>
            </a:endParaRPr>
          </a:p>
          <a:p>
            <a:pPr>
              <a:buNone/>
            </a:pPr>
            <a:r>
              <a:rPr lang="en-US" u="sng" dirty="0" smtClean="0">
                <a:solidFill>
                  <a:srgbClr val="0070C0"/>
                </a:solidFill>
              </a:rPr>
              <a:t>favorite season.</a:t>
            </a:r>
            <a:endParaRPr lang="ru-RU" u="sng" dirty="0" smtClean="0">
              <a:solidFill>
                <a:srgbClr val="0070C0"/>
              </a:solidFill>
            </a:endParaRPr>
          </a:p>
          <a:p>
            <a:r>
              <a:rPr lang="en-US" dirty="0" smtClean="0"/>
              <a:t>In the  </a:t>
            </a:r>
            <a:r>
              <a:rPr lang="en-US" dirty="0" smtClean="0">
                <a:solidFill>
                  <a:schemeClr val="tx2"/>
                </a:solidFill>
              </a:rPr>
              <a:t>second </a:t>
            </a:r>
            <a:r>
              <a:rPr lang="en-US" dirty="0" smtClean="0"/>
              <a:t>paragraph, we write about the </a:t>
            </a:r>
            <a:r>
              <a:rPr lang="en-US" dirty="0" smtClean="0">
                <a:solidFill>
                  <a:srgbClr val="006600"/>
                </a:solidFill>
              </a:rPr>
              <a:t>weather </a:t>
            </a:r>
            <a:r>
              <a:rPr lang="en-US" dirty="0" smtClean="0"/>
              <a:t>and </a:t>
            </a:r>
            <a:r>
              <a:rPr lang="en-US" dirty="0" smtClean="0">
                <a:solidFill>
                  <a:srgbClr val="006600"/>
                </a:solidFill>
              </a:rPr>
              <a:t>nature.</a:t>
            </a:r>
          </a:p>
          <a:p>
            <a:r>
              <a:rPr lang="en-US" dirty="0" smtClean="0"/>
              <a:t>In the </a:t>
            </a:r>
            <a:r>
              <a:rPr lang="en-US" dirty="0" smtClean="0">
                <a:solidFill>
                  <a:schemeClr val="tx2"/>
                </a:solidFill>
              </a:rPr>
              <a:t>third </a:t>
            </a:r>
            <a:r>
              <a:rPr lang="en-US" dirty="0" smtClean="0"/>
              <a:t>paragraph, we say </a:t>
            </a:r>
            <a:r>
              <a:rPr lang="en-US" dirty="0" smtClean="0">
                <a:solidFill>
                  <a:srgbClr val="000099"/>
                </a:solidFill>
              </a:rPr>
              <a:t>what we do </a:t>
            </a:r>
            <a:r>
              <a:rPr lang="en-US" dirty="0" smtClean="0"/>
              <a:t>during that season</a:t>
            </a:r>
            <a:r>
              <a:rPr lang="en-US" b="1" dirty="0" smtClean="0"/>
              <a:t> </a:t>
            </a:r>
            <a:r>
              <a:rPr lang="en-US" dirty="0" smtClean="0"/>
              <a:t>(in the morning/afternoon/evening, at the weekend).</a:t>
            </a:r>
            <a:endParaRPr lang="ru-RU" dirty="0" smtClean="0"/>
          </a:p>
          <a:p>
            <a:r>
              <a:rPr lang="en-US" dirty="0" smtClean="0"/>
              <a:t>In the </a:t>
            </a:r>
            <a:r>
              <a:rPr lang="en-US" dirty="0" smtClean="0">
                <a:solidFill>
                  <a:schemeClr val="tx2"/>
                </a:solidFill>
              </a:rPr>
              <a:t>last </a:t>
            </a:r>
            <a:r>
              <a:rPr lang="en-US" dirty="0" smtClean="0"/>
              <a:t>paragraph, we say </a:t>
            </a:r>
            <a:r>
              <a:rPr lang="en-US" dirty="0" smtClean="0">
                <a:solidFill>
                  <a:srgbClr val="6600FF"/>
                </a:solidFill>
              </a:rPr>
              <a:t>how we feel.</a:t>
            </a:r>
            <a:endParaRPr lang="ru-RU" dirty="0" smtClean="0">
              <a:solidFill>
                <a:srgbClr val="6600FF"/>
              </a:solidFill>
            </a:endParaRPr>
          </a:p>
          <a:p>
            <a:r>
              <a:rPr lang="en-US" dirty="0" smtClean="0"/>
              <a:t>We use </a:t>
            </a:r>
            <a:r>
              <a:rPr lang="en-US" dirty="0" smtClean="0">
                <a:solidFill>
                  <a:srgbClr val="FF0000"/>
                </a:solidFill>
              </a:rPr>
              <a:t>the present simple </a:t>
            </a:r>
            <a:r>
              <a:rPr lang="en-US" dirty="0" smtClean="0"/>
              <a:t>because the article is about  repeated </a:t>
            </a:r>
            <a:r>
              <a:rPr lang="en-US" dirty="0" smtClean="0">
                <a:solidFill>
                  <a:srgbClr val="FF0000"/>
                </a:solidFill>
              </a:rPr>
              <a:t>actions/events.</a:t>
            </a:r>
            <a:r>
              <a:rPr lang="en-US" dirty="0" smtClean="0"/>
              <a:t> We also use </a:t>
            </a:r>
            <a:r>
              <a:rPr lang="en-US" dirty="0" smtClean="0">
                <a:solidFill>
                  <a:srgbClr val="FF0000"/>
                </a:solidFill>
              </a:rPr>
              <a:t>adjectives </a:t>
            </a:r>
            <a:r>
              <a:rPr lang="en-US" dirty="0" smtClean="0"/>
              <a:t>to describe the weather and our feelings.</a:t>
            </a:r>
            <a:endParaRPr lang="ru-RU" dirty="0" smtClean="0"/>
          </a:p>
          <a:p>
            <a:endParaRPr lang="ru-RU"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cTn>
                              </p:par>
                            </p:childTnLst>
                          </p:cTn>
                        </p:par>
                        <p:par>
                          <p:cTn id="11" fill="hold">
                            <p:stCondLst>
                              <p:cond delay="500"/>
                            </p:stCondLst>
                            <p:childTnLst>
                              <p:par>
                                <p:cTn id="12" presetID="39" presetClass="entr" presetSubtype="0" accel="10000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39" presetClass="entr" presetSubtype="0" accel="100000" fill="hold" grpId="0"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2"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3"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25" fill="hold">
                            <p:stCondLst>
                              <p:cond delay="1500"/>
                            </p:stCondLst>
                            <p:childTnLst>
                              <p:par>
                                <p:cTn id="26" presetID="39" presetClass="entr" presetSubtype="0" accel="100000" fill="hold" grpId="0" nodeType="after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9"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0"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1"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32" fill="hold">
                            <p:stCondLst>
                              <p:cond delay="2000"/>
                            </p:stCondLst>
                            <p:childTnLst>
                              <p:par>
                                <p:cTn id="33" presetID="39" presetClass="entr" presetSubtype="0" accel="100000" fill="hold" grpId="0" nodeType="after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6"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7"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8"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39" fill="hold">
                            <p:stCondLst>
                              <p:cond delay="2500"/>
                            </p:stCondLst>
                            <p:childTnLst>
                              <p:par>
                                <p:cTn id="40" presetID="39" presetClass="entr" presetSubtype="0" accel="100000" fill="hold" grpId="0" nodeType="after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3"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4"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5"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46" fill="hold">
                            <p:stCondLst>
                              <p:cond delay="3000"/>
                            </p:stCondLst>
                            <p:childTnLst>
                              <p:par>
                                <p:cTn id="47" presetID="39" presetClass="entr" presetSubtype="0" accel="100000" fill="hold" grpId="0" nodeType="after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p:cTn id="49"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0"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1"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par>
                          <p:cTn id="53" fill="hold">
                            <p:stCondLst>
                              <p:cond delay="3500"/>
                            </p:stCondLst>
                            <p:childTnLst>
                              <p:par>
                                <p:cTn id="54" presetID="39" presetClass="entr" presetSubtype="0" accel="100000" fill="hold" grpId="0" nodeType="after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 calcmode="lin" valueType="num">
                                      <p:cBhvr>
                                        <p:cTn id="56" dur="5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7" dur="5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8" dur="5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59"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85728"/>
            <a:ext cx="8229600" cy="1143000"/>
          </a:xfrm>
        </p:spPr>
        <p:txBody>
          <a:bodyPr>
            <a:normAutofit fontScale="90000"/>
          </a:bodyPr>
          <a:lstStyle/>
          <a:p>
            <a:r>
              <a:rPr lang="en-US" sz="2700" dirty="0" smtClean="0"/>
              <a:t/>
            </a:r>
            <a:br>
              <a:rPr lang="en-US" sz="2700" dirty="0" smtClean="0"/>
            </a:br>
            <a:r>
              <a:rPr lang="en-US" sz="2700" dirty="0" smtClean="0">
                <a:solidFill>
                  <a:srgbClr val="6600CC"/>
                </a:solidFill>
              </a:rPr>
              <a:t>Read Paul's article from the school news­paper about his favourite season, and put the paragraphs in the correct order.</a:t>
            </a:r>
            <a:r>
              <a:rPr lang="ru-RU" sz="3200" dirty="0" smtClean="0"/>
              <a:t/>
            </a:r>
            <a:br>
              <a:rPr lang="ru-RU" sz="3200" dirty="0" smtClean="0"/>
            </a:br>
            <a:endParaRPr lang="ru-RU" sz="3200" dirty="0"/>
          </a:p>
        </p:txBody>
      </p:sp>
      <p:sp>
        <p:nvSpPr>
          <p:cNvPr id="3" name="Содержимое 2"/>
          <p:cNvSpPr>
            <a:spLocks noGrp="1"/>
          </p:cNvSpPr>
          <p:nvPr>
            <p:ph idx="1"/>
          </p:nvPr>
        </p:nvSpPr>
        <p:spPr>
          <a:xfrm>
            <a:off x="428596" y="1357298"/>
            <a:ext cx="8229600" cy="5143536"/>
          </a:xfrm>
        </p:spPr>
        <p:style>
          <a:lnRef idx="1">
            <a:schemeClr val="accent6"/>
          </a:lnRef>
          <a:fillRef idx="2">
            <a:schemeClr val="accent6"/>
          </a:fillRef>
          <a:effectRef idx="1">
            <a:schemeClr val="accent6"/>
          </a:effectRef>
          <a:fontRef idx="minor">
            <a:schemeClr val="dk1"/>
          </a:fontRef>
        </p:style>
        <p:txBody>
          <a:bodyPr>
            <a:normAutofit fontScale="77500" lnSpcReduction="20000"/>
          </a:bodyPr>
          <a:lstStyle/>
          <a:p>
            <a:pPr algn="ctr">
              <a:buNone/>
            </a:pPr>
            <a:r>
              <a:rPr lang="en-US" dirty="0" smtClean="0">
                <a:solidFill>
                  <a:srgbClr val="0070C0"/>
                </a:solidFill>
              </a:rPr>
              <a:t>Wonderful Winter</a:t>
            </a:r>
            <a:endParaRPr lang="ru-RU" dirty="0" smtClean="0">
              <a:solidFill>
                <a:srgbClr val="0070C0"/>
              </a:solidFill>
            </a:endParaRPr>
          </a:p>
          <a:p>
            <a:pPr>
              <a:buNone/>
            </a:pPr>
            <a:r>
              <a:rPr lang="en-US" dirty="0" smtClean="0"/>
              <a:t>               </a:t>
            </a:r>
            <a:r>
              <a:rPr lang="en-US" dirty="0" smtClean="0">
                <a:solidFill>
                  <a:srgbClr val="008000"/>
                </a:solidFill>
              </a:rPr>
              <a:t>I do lots of things in winter. I go to school in the morning. In the evening, I stay at home and watch TV or read a book next to a warm fire. When it snows, my friends and I go to the park and make a snowman. At the weekend, my family and I go skiing in the mountains.</a:t>
            </a:r>
            <a:endParaRPr lang="ru-RU" dirty="0" smtClean="0">
              <a:solidFill>
                <a:srgbClr val="008000"/>
              </a:solidFill>
            </a:endParaRPr>
          </a:p>
          <a:p>
            <a:pPr>
              <a:buNone/>
            </a:pPr>
            <a:r>
              <a:rPr lang="en-US" dirty="0" smtClean="0"/>
              <a:t>              </a:t>
            </a:r>
            <a:r>
              <a:rPr lang="en-US" dirty="0" smtClean="0">
                <a:solidFill>
                  <a:srgbClr val="E90D90"/>
                </a:solidFill>
              </a:rPr>
              <a:t>Winter is a lovely season. It is my favourite  season  because everything is beautiful when  it snows.</a:t>
            </a:r>
            <a:endParaRPr lang="ru-RU" dirty="0" smtClean="0">
              <a:solidFill>
                <a:srgbClr val="E90D90"/>
              </a:solidFill>
            </a:endParaRPr>
          </a:p>
          <a:p>
            <a:pPr>
              <a:buNone/>
            </a:pPr>
            <a:r>
              <a:rPr lang="en-US" dirty="0" smtClean="0"/>
              <a:t>              </a:t>
            </a:r>
            <a:r>
              <a:rPr lang="en-US" dirty="0" smtClean="0">
                <a:solidFill>
                  <a:srgbClr val="663300"/>
                </a:solidFill>
              </a:rPr>
              <a:t>Winter is fantastic. It makes me feel happy.</a:t>
            </a:r>
          </a:p>
          <a:p>
            <a:pPr>
              <a:buNone/>
            </a:pPr>
            <a:endParaRPr lang="ru-RU" dirty="0" smtClean="0"/>
          </a:p>
          <a:p>
            <a:pPr>
              <a:buNone/>
            </a:pPr>
            <a:r>
              <a:rPr lang="en-US" dirty="0" smtClean="0"/>
              <a:t>              </a:t>
            </a:r>
            <a:r>
              <a:rPr lang="en-US" dirty="0" smtClean="0">
                <a:solidFill>
                  <a:srgbClr val="0000CC"/>
                </a:solidFill>
              </a:rPr>
              <a:t>The weather is very cold. It often snows and the sky is usually cloudy. Some animals sleep all winter. There are no leaves on the trees and there aren't any flowers.</a:t>
            </a:r>
            <a:endParaRPr lang="ru-RU" dirty="0" smtClean="0">
              <a:solidFill>
                <a:srgbClr val="0000CC"/>
              </a:solidFill>
            </a:endParaRPr>
          </a:p>
          <a:p>
            <a:endParaRPr lang="ru-RU" dirty="0"/>
          </a:p>
        </p:txBody>
      </p:sp>
      <p:sp>
        <p:nvSpPr>
          <p:cNvPr id="4" name="Прямоугольник 3"/>
          <p:cNvSpPr/>
          <p:nvPr/>
        </p:nvSpPr>
        <p:spPr>
          <a:xfrm>
            <a:off x="1000100" y="1785926"/>
            <a:ext cx="500066" cy="285752"/>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a:t>
            </a:r>
            <a:endParaRPr lang="ru-RU" dirty="0"/>
          </a:p>
        </p:txBody>
      </p:sp>
      <p:sp>
        <p:nvSpPr>
          <p:cNvPr id="5" name="Прямоугольник 4"/>
          <p:cNvSpPr/>
          <p:nvPr/>
        </p:nvSpPr>
        <p:spPr>
          <a:xfrm>
            <a:off x="1000100" y="3714752"/>
            <a:ext cx="500066" cy="285752"/>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t>
            </a:r>
            <a:endParaRPr lang="ru-RU" dirty="0"/>
          </a:p>
        </p:txBody>
      </p:sp>
      <p:sp>
        <p:nvSpPr>
          <p:cNvPr id="6" name="Прямоугольник 5"/>
          <p:cNvSpPr/>
          <p:nvPr/>
        </p:nvSpPr>
        <p:spPr>
          <a:xfrm>
            <a:off x="1000100" y="4429132"/>
            <a:ext cx="500066" cy="285752"/>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ru-RU" dirty="0"/>
          </a:p>
        </p:txBody>
      </p:sp>
      <p:sp>
        <p:nvSpPr>
          <p:cNvPr id="7" name="Прямоугольник 6"/>
          <p:cNvSpPr/>
          <p:nvPr/>
        </p:nvSpPr>
        <p:spPr>
          <a:xfrm>
            <a:off x="1000100" y="5072074"/>
            <a:ext cx="500066" cy="285752"/>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
            </a:r>
            <a:endParaRPr lang="ru-RU"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5" presetClass="entr" presetSubtype="10" fill="hold" grpId="0" nodeType="after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checkerboard(across)">
                                      <p:cBhvr>
                                        <p:cTn id="14" dur="500"/>
                                        <p:tgtEl>
                                          <p:spTgt spid="3">
                                            <p:bg/>
                                          </p:spTgt>
                                        </p:tgtEl>
                                      </p:cBhvr>
                                    </p:animEffect>
                                  </p:childTnLst>
                                </p:cTn>
                              </p:par>
                            </p:childTnLst>
                          </p:cTn>
                        </p:par>
                        <p:par>
                          <p:cTn id="15" fill="hold">
                            <p:stCondLst>
                              <p:cond delay="2500"/>
                            </p:stCondLst>
                            <p:childTnLst>
                              <p:par>
                                <p:cTn id="16" presetID="5" presetClass="entr" presetSubtype="10" fill="hold" grpId="0" nodeType="after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checkerboard(across)">
                                      <p:cBhvr>
                                        <p:cTn id="18" dur="500"/>
                                        <p:tgtEl>
                                          <p:spTgt spid="3">
                                            <p:txEl>
                                              <p:pRg st="0" end="0"/>
                                            </p:txEl>
                                          </p:spTgt>
                                        </p:tgtEl>
                                      </p:cBhvr>
                                    </p:animEffect>
                                  </p:childTnLst>
                                </p:cTn>
                              </p:par>
                            </p:childTnLst>
                          </p:cTn>
                        </p:par>
                        <p:par>
                          <p:cTn id="19" fill="hold">
                            <p:stCondLst>
                              <p:cond delay="3000"/>
                            </p:stCondLst>
                            <p:childTnLst>
                              <p:par>
                                <p:cTn id="20" presetID="5" presetClass="entr" presetSubtype="10"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checkerboard(across)">
                                      <p:cBhvr>
                                        <p:cTn id="22" dur="500"/>
                                        <p:tgtEl>
                                          <p:spTgt spid="3">
                                            <p:txEl>
                                              <p:pRg st="1" end="1"/>
                                            </p:txEl>
                                          </p:spTgt>
                                        </p:tgtEl>
                                      </p:cBhvr>
                                    </p:animEffect>
                                  </p:childTnLst>
                                </p:cTn>
                              </p:par>
                            </p:childTnLst>
                          </p:cTn>
                        </p:par>
                        <p:par>
                          <p:cTn id="23" fill="hold">
                            <p:stCondLst>
                              <p:cond delay="3500"/>
                            </p:stCondLst>
                            <p:childTnLst>
                              <p:par>
                                <p:cTn id="24" presetID="5" presetClass="entr" presetSubtype="10" fill="hold" grpId="0" nodeType="after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checkerboard(across)">
                                      <p:cBhvr>
                                        <p:cTn id="26" dur="500"/>
                                        <p:tgtEl>
                                          <p:spTgt spid="3">
                                            <p:txEl>
                                              <p:pRg st="2" end="2"/>
                                            </p:txEl>
                                          </p:spTgt>
                                        </p:tgtEl>
                                      </p:cBhvr>
                                    </p:animEffect>
                                  </p:childTnLst>
                                </p:cTn>
                              </p:par>
                            </p:childTnLst>
                          </p:cTn>
                        </p:par>
                        <p:par>
                          <p:cTn id="27" fill="hold">
                            <p:stCondLst>
                              <p:cond delay="4000"/>
                            </p:stCondLst>
                            <p:childTnLst>
                              <p:par>
                                <p:cTn id="28" presetID="5" presetClass="entr" presetSubtype="10" fill="hold" grpId="0" nodeType="after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checkerboard(across)">
                                      <p:cBhvr>
                                        <p:cTn id="30" dur="500"/>
                                        <p:tgtEl>
                                          <p:spTgt spid="3">
                                            <p:txEl>
                                              <p:pRg st="3" end="3"/>
                                            </p:txEl>
                                          </p:spTgt>
                                        </p:tgtEl>
                                      </p:cBhvr>
                                    </p:animEffect>
                                  </p:childTnLst>
                                </p:cTn>
                              </p:par>
                            </p:childTnLst>
                          </p:cTn>
                        </p:par>
                        <p:par>
                          <p:cTn id="31" fill="hold">
                            <p:stCondLst>
                              <p:cond delay="4500"/>
                            </p:stCondLst>
                            <p:childTnLst>
                              <p:par>
                                <p:cTn id="32" presetID="5" presetClass="entr" presetSubtype="10" fill="hold" grpId="0" nodeType="after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checkerboard(across)">
                                      <p:cBhvr>
                                        <p:cTn id="3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ln>
            <a:solidFill>
              <a:schemeClr val="bg2">
                <a:lumMod val="50000"/>
              </a:schemeClr>
            </a:solidFill>
          </a:ln>
        </p:spPr>
        <p:txBody>
          <a:bodyPr>
            <a:normAutofit fontScale="90000"/>
          </a:bodyPr>
          <a:lstStyle/>
          <a:p>
            <a:r>
              <a:rPr lang="en-US" sz="4000" dirty="0" smtClean="0"/>
              <a:t>Read   the   sentences   below   and   under­line the correct words</a:t>
            </a:r>
            <a:endParaRPr lang="ru-RU" dirty="0"/>
          </a:p>
        </p:txBody>
      </p:sp>
      <p:sp>
        <p:nvSpPr>
          <p:cNvPr id="3" name="Содержимое 2"/>
          <p:cNvSpPr>
            <a:spLocks noGrp="1"/>
          </p:cNvSpPr>
          <p:nvPr>
            <p:ph idx="1"/>
          </p:nvPr>
        </p:nvSpPr>
        <p:spPr>
          <a:xfrm>
            <a:off x="500034" y="1571612"/>
            <a:ext cx="8229600" cy="4525963"/>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a:buNone/>
            </a:pPr>
            <a:endParaRPr lang="ru-RU" dirty="0" smtClean="0"/>
          </a:p>
          <a:p>
            <a:pPr lvl="0"/>
            <a:r>
              <a:rPr lang="en-US" dirty="0" smtClean="0">
                <a:solidFill>
                  <a:srgbClr val="7030A0"/>
                </a:solidFill>
              </a:rPr>
              <a:t>In paragraph  1</a:t>
            </a:r>
            <a:r>
              <a:rPr lang="en-US" dirty="0" smtClean="0"/>
              <a:t>,  Paul introduces his favourite weather / season.</a:t>
            </a:r>
            <a:endParaRPr lang="ru-RU" dirty="0" smtClean="0"/>
          </a:p>
          <a:p>
            <a:pPr lvl="0"/>
            <a:r>
              <a:rPr lang="en-US" dirty="0" smtClean="0">
                <a:solidFill>
                  <a:srgbClr val="00B050"/>
                </a:solidFill>
              </a:rPr>
              <a:t>Paragraph 2 </a:t>
            </a:r>
            <a:r>
              <a:rPr lang="en-US" dirty="0" smtClean="0"/>
              <a:t>is about the weather and nature / Paul's activities.</a:t>
            </a:r>
            <a:endParaRPr lang="ru-RU" dirty="0" smtClean="0"/>
          </a:p>
          <a:p>
            <a:pPr lvl="0"/>
            <a:r>
              <a:rPr lang="en-US" dirty="0" smtClean="0">
                <a:solidFill>
                  <a:srgbClr val="002060"/>
                </a:solidFill>
              </a:rPr>
              <a:t>Paragraph 3 </a:t>
            </a:r>
            <a:r>
              <a:rPr lang="en-US" dirty="0" smtClean="0"/>
              <a:t>is about Paul's family / activities.</a:t>
            </a:r>
            <a:endParaRPr lang="ru-RU" dirty="0" smtClean="0"/>
          </a:p>
          <a:p>
            <a:r>
              <a:rPr lang="en-US" dirty="0" smtClean="0">
                <a:solidFill>
                  <a:schemeClr val="accent1"/>
                </a:solidFill>
              </a:rPr>
              <a:t>Paragraph 4 </a:t>
            </a:r>
            <a:r>
              <a:rPr lang="en-US" dirty="0" smtClean="0"/>
              <a:t>is about Paul's feelings / weekends.</a:t>
            </a:r>
            <a:endParaRPr lang="ru-RU"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05"/>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 calcmode="lin" valueType="num">
                                      <p:cBhvr>
                                        <p:cTn id="9" dur="500" fill="hold"/>
                                        <p:tgtEl>
                                          <p:spTgt spid="2"/>
                                        </p:tgtEl>
                                        <p:attrNameLst>
                                          <p:attrName>ppt_x</p:attrName>
                                        </p:attrNameLst>
                                      </p:cBhvr>
                                      <p:tavLst>
                                        <p:tav tm="0">
                                          <p:val>
                                            <p:strVal val="#ppt_x-.2"/>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animEffect transition="in" filter="fade">
                                      <p:cBhvr>
                                        <p:cTn id="11" dur="500"/>
                                        <p:tgtEl>
                                          <p:spTgt spid="2"/>
                                        </p:tgtEl>
                                      </p:cBhvr>
                                    </p:animEffect>
                                  </p:childTnLst>
                                </p:cTn>
                              </p:par>
                            </p:childTnLst>
                          </p:cTn>
                        </p:par>
                        <p:par>
                          <p:cTn id="12" fill="hold">
                            <p:stCondLst>
                              <p:cond delay="500"/>
                            </p:stCondLst>
                            <p:childTnLst>
                              <p:par>
                                <p:cTn id="13" presetID="20" presetClass="entr" presetSubtype="0" fill="hold" grpId="0" nodeType="after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wedge">
                                      <p:cBhvr>
                                        <p:cTn id="15" dur="1000"/>
                                        <p:tgtEl>
                                          <p:spTgt spid="3">
                                            <p:bg/>
                                          </p:spTgt>
                                        </p:tgtEl>
                                      </p:cBhvr>
                                    </p:animEffect>
                                  </p:childTnLst>
                                </p:cTn>
                              </p:par>
                            </p:childTnLst>
                          </p:cTn>
                        </p:par>
                        <p:par>
                          <p:cTn id="16" fill="hold">
                            <p:stCondLst>
                              <p:cond delay="1500"/>
                            </p:stCondLst>
                            <p:childTnLst>
                              <p:par>
                                <p:cTn id="17" presetID="20"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edge">
                                      <p:cBhvr>
                                        <p:cTn id="19" dur="1000"/>
                                        <p:tgtEl>
                                          <p:spTgt spid="3">
                                            <p:txEl>
                                              <p:pRg st="1" end="1"/>
                                            </p:txEl>
                                          </p:spTgt>
                                        </p:tgtEl>
                                      </p:cBhvr>
                                    </p:animEffect>
                                  </p:childTnLst>
                                </p:cTn>
                              </p:par>
                            </p:childTnLst>
                          </p:cTn>
                        </p:par>
                        <p:par>
                          <p:cTn id="20" fill="hold">
                            <p:stCondLst>
                              <p:cond delay="2500"/>
                            </p:stCondLst>
                            <p:childTnLst>
                              <p:par>
                                <p:cTn id="21" presetID="20"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edge">
                                      <p:cBhvr>
                                        <p:cTn id="23" dur="1000"/>
                                        <p:tgtEl>
                                          <p:spTgt spid="3">
                                            <p:txEl>
                                              <p:pRg st="2" end="2"/>
                                            </p:txEl>
                                          </p:spTgt>
                                        </p:tgtEl>
                                      </p:cBhvr>
                                    </p:animEffect>
                                  </p:childTnLst>
                                </p:cTn>
                              </p:par>
                            </p:childTnLst>
                          </p:cTn>
                        </p:par>
                        <p:par>
                          <p:cTn id="24" fill="hold">
                            <p:stCondLst>
                              <p:cond delay="3500"/>
                            </p:stCondLst>
                            <p:childTnLst>
                              <p:par>
                                <p:cTn id="25" presetID="20" presetClass="entr" presetSubtype="0"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edge">
                                      <p:cBhvr>
                                        <p:cTn id="27" dur="1000"/>
                                        <p:tgtEl>
                                          <p:spTgt spid="3">
                                            <p:txEl>
                                              <p:pRg st="3" end="3"/>
                                            </p:txEl>
                                          </p:spTgt>
                                        </p:tgtEl>
                                      </p:cBhvr>
                                    </p:animEffect>
                                  </p:childTnLst>
                                </p:cTn>
                              </p:par>
                            </p:childTnLst>
                          </p:cTn>
                        </p:par>
                        <p:par>
                          <p:cTn id="28" fill="hold">
                            <p:stCondLst>
                              <p:cond delay="4500"/>
                            </p:stCondLst>
                            <p:childTnLst>
                              <p:par>
                                <p:cTn id="29" presetID="20"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wedge">
                                      <p:cBhvr>
                                        <p:cTn id="31"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1143000"/>
          </a:xfrm>
        </p:spPr>
        <p:txBody>
          <a:bodyPr>
            <a:normAutofit fontScale="90000"/>
          </a:bodyPr>
          <a:lstStyle/>
          <a:p>
            <a:r>
              <a:rPr lang="en-US" sz="2700" dirty="0" smtClean="0"/>
              <a:t/>
            </a:r>
            <a:br>
              <a:rPr lang="en-US" sz="2700" dirty="0" smtClean="0"/>
            </a:br>
            <a:r>
              <a:rPr lang="en-US" sz="2700" dirty="0" smtClean="0"/>
              <a:t/>
            </a:r>
            <a:br>
              <a:rPr lang="en-US" sz="2700" dirty="0" smtClean="0"/>
            </a:br>
            <a:r>
              <a:rPr lang="en-US" sz="2700" dirty="0" smtClean="0"/>
              <a:t/>
            </a:r>
            <a:br>
              <a:rPr lang="en-US" sz="2700" dirty="0" smtClean="0"/>
            </a:br>
            <a:r>
              <a:rPr lang="en-US" sz="2700" dirty="0" smtClean="0">
                <a:solidFill>
                  <a:srgbClr val="0000CC"/>
                </a:solidFill>
              </a:rPr>
              <a:t>Use the plan and the prompts below to write an article for your school newspaper with the title </a:t>
            </a:r>
            <a:r>
              <a:rPr lang="en-US" sz="2700" i="1" dirty="0" smtClean="0">
                <a:solidFill>
                  <a:srgbClr val="FF0000"/>
                </a:solidFill>
              </a:rPr>
              <a:t>Summer is Great! </a:t>
            </a:r>
            <a:r>
              <a:rPr lang="en-US" sz="2700" i="1" dirty="0" smtClean="0">
                <a:solidFill>
                  <a:srgbClr val="0000CC"/>
                </a:solidFill>
              </a:rPr>
              <a:t/>
            </a:r>
            <a:br>
              <a:rPr lang="en-US" sz="2700" i="1" dirty="0" smtClean="0">
                <a:solidFill>
                  <a:srgbClr val="0000CC"/>
                </a:solidFill>
              </a:rPr>
            </a:br>
            <a:r>
              <a:rPr lang="en-US" sz="2700" dirty="0" smtClean="0">
                <a:solidFill>
                  <a:srgbClr val="0000CC"/>
                </a:solidFill>
              </a:rPr>
              <a:t>(50-70 words).</a:t>
            </a:r>
            <a:r>
              <a:rPr lang="ru-RU" sz="3100" dirty="0" smtClean="0"/>
              <a:t/>
            </a:r>
            <a:br>
              <a:rPr lang="ru-RU" sz="3100" dirty="0" smtClean="0"/>
            </a:br>
            <a:endParaRPr lang="ru-RU" dirty="0"/>
          </a:p>
        </p:txBody>
      </p:sp>
      <p:sp>
        <p:nvSpPr>
          <p:cNvPr id="3" name="Содержимое 2"/>
          <p:cNvSpPr>
            <a:spLocks noGrp="1"/>
          </p:cNvSpPr>
          <p:nvPr>
            <p:ph idx="1"/>
          </p:nvPr>
        </p:nvSpPr>
        <p:spPr>
          <a:ln/>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pPr>
              <a:buNone/>
            </a:pPr>
            <a:r>
              <a:rPr lang="en-US" dirty="0" smtClean="0">
                <a:solidFill>
                  <a:srgbClr val="663300"/>
                </a:solidFill>
              </a:rPr>
              <a:t>      Plan</a:t>
            </a:r>
          </a:p>
          <a:p>
            <a:r>
              <a:rPr lang="en-US" dirty="0" smtClean="0">
                <a:solidFill>
                  <a:srgbClr val="00B0F0"/>
                </a:solidFill>
              </a:rPr>
              <a:t>Paragraph 1  </a:t>
            </a:r>
            <a:r>
              <a:rPr lang="en-US" b="1" i="1" dirty="0" smtClean="0">
                <a:solidFill>
                  <a:srgbClr val="E90D90"/>
                </a:solidFill>
              </a:rPr>
              <a:t>say why summer is your favourite season</a:t>
            </a:r>
            <a:endParaRPr lang="ru-RU" b="1" i="1" dirty="0" smtClean="0">
              <a:solidFill>
                <a:srgbClr val="E90D90"/>
              </a:solidFill>
            </a:endParaRPr>
          </a:p>
          <a:p>
            <a:r>
              <a:rPr lang="en-US" dirty="0" smtClean="0">
                <a:solidFill>
                  <a:srgbClr val="6600CC"/>
                </a:solidFill>
              </a:rPr>
              <a:t>Paragraph 2  </a:t>
            </a:r>
            <a:r>
              <a:rPr lang="en-US" b="1" i="1" dirty="0" smtClean="0">
                <a:solidFill>
                  <a:srgbClr val="E90D90"/>
                </a:solidFill>
              </a:rPr>
              <a:t>describe the weather and nature</a:t>
            </a:r>
            <a:endParaRPr lang="ru-RU" b="1" i="1" dirty="0" smtClean="0">
              <a:solidFill>
                <a:srgbClr val="E90D90"/>
              </a:solidFill>
            </a:endParaRPr>
          </a:p>
          <a:p>
            <a:r>
              <a:rPr lang="en-US" dirty="0" smtClean="0">
                <a:solidFill>
                  <a:srgbClr val="00B0F0"/>
                </a:solidFill>
              </a:rPr>
              <a:t>Paragraph  3 </a:t>
            </a:r>
            <a:r>
              <a:rPr lang="en-US" b="1" i="1" dirty="0" smtClean="0">
                <a:solidFill>
                  <a:srgbClr val="E90D90"/>
                </a:solidFill>
              </a:rPr>
              <a:t>say what you do/what happens </a:t>
            </a:r>
          </a:p>
          <a:p>
            <a:pPr>
              <a:buNone/>
            </a:pPr>
            <a:r>
              <a:rPr lang="en-US" b="1" i="1" dirty="0" smtClean="0">
                <a:solidFill>
                  <a:srgbClr val="E90D90"/>
                </a:solidFill>
              </a:rPr>
              <a:t>                             during   this season</a:t>
            </a:r>
            <a:endParaRPr lang="ru-RU" b="1" i="1" dirty="0" smtClean="0">
              <a:solidFill>
                <a:srgbClr val="E90D90"/>
              </a:solidFill>
            </a:endParaRPr>
          </a:p>
          <a:p>
            <a:r>
              <a:rPr lang="en-US" dirty="0" smtClean="0">
                <a:solidFill>
                  <a:srgbClr val="6600CC"/>
                </a:solidFill>
              </a:rPr>
              <a:t>Paragraph </a:t>
            </a:r>
            <a:r>
              <a:rPr lang="en-US" i="1" dirty="0" smtClean="0">
                <a:solidFill>
                  <a:srgbClr val="6600CC"/>
                </a:solidFill>
              </a:rPr>
              <a:t>4   </a:t>
            </a:r>
            <a:r>
              <a:rPr lang="en-US" b="1" i="1" dirty="0" smtClean="0">
                <a:solidFill>
                  <a:srgbClr val="E90D90"/>
                </a:solidFill>
              </a:rPr>
              <a:t>say how this season makes you feel</a:t>
            </a:r>
          </a:p>
          <a:p>
            <a:pPr>
              <a:buNone/>
            </a:pPr>
            <a:endParaRPr lang="ru-RU" dirty="0" smtClean="0"/>
          </a:p>
          <a:p>
            <a:pPr lvl="0"/>
            <a:r>
              <a:rPr lang="en-US" i="1" dirty="0" smtClean="0">
                <a:solidFill>
                  <a:srgbClr val="006600"/>
                </a:solidFill>
              </a:rPr>
              <a:t>favourite season — beautiful, fantastic</a:t>
            </a:r>
            <a:endParaRPr lang="ru-RU" dirty="0" smtClean="0">
              <a:solidFill>
                <a:srgbClr val="006600"/>
              </a:solidFill>
            </a:endParaRPr>
          </a:p>
          <a:p>
            <a:pPr lvl="0"/>
            <a:r>
              <a:rPr lang="en-US" i="1" dirty="0" smtClean="0">
                <a:solidFill>
                  <a:srgbClr val="006600"/>
                </a:solidFill>
              </a:rPr>
              <a:t>weather and nature - hot, sun shines, sunny, aren't any clouds, trees, green leaves, birds sing, warm sea</a:t>
            </a:r>
            <a:endParaRPr lang="ru-RU" dirty="0" smtClean="0">
              <a:solidFill>
                <a:srgbClr val="006600"/>
              </a:solidFill>
            </a:endParaRPr>
          </a:p>
          <a:p>
            <a:pPr lvl="0"/>
            <a:r>
              <a:rPr lang="en-US" i="1" dirty="0" smtClean="0">
                <a:solidFill>
                  <a:srgbClr val="006600"/>
                </a:solidFill>
              </a:rPr>
              <a:t>activities — go on holiday, swim, make sand-castles, go on picnics, ride my bicycle</a:t>
            </a:r>
            <a:endParaRPr lang="ru-RU" dirty="0" smtClean="0">
              <a:solidFill>
                <a:srgbClr val="006600"/>
              </a:solidFill>
            </a:endParaRPr>
          </a:p>
          <a:p>
            <a:pPr lvl="0"/>
            <a:r>
              <a:rPr lang="en-US" i="1" dirty="0" smtClean="0">
                <a:solidFill>
                  <a:srgbClr val="006600"/>
                </a:solidFill>
              </a:rPr>
              <a:t>feelings — feel happy, lively, relaxed, energetic</a:t>
            </a:r>
            <a:endParaRPr lang="ru-RU" dirty="0" smtClean="0">
              <a:solidFill>
                <a:srgbClr val="006600"/>
              </a:solidFill>
            </a:endParaRPr>
          </a:p>
          <a:p>
            <a:endParaRPr lang="ru-RU"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cTn>
                              </p:par>
                              <p:par>
                                <p:cTn id="11" presetID="35" presetClass="entr" presetSubtype="0" fill="hold" grpId="0" nodeType="with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2000"/>
                                        <p:tgtEl>
                                          <p:spTgt spid="3">
                                            <p:bg/>
                                          </p:spTgt>
                                        </p:tgtEl>
                                      </p:cBhvr>
                                    </p:animEffect>
                                    <p:anim calcmode="lin" valueType="num">
                                      <p:cBhvr>
                                        <p:cTn id="14" dur="2000" fill="hold"/>
                                        <p:tgtEl>
                                          <p:spTgt spid="3">
                                            <p:bg/>
                                          </p:spTgt>
                                        </p:tgtEl>
                                        <p:attrNameLst>
                                          <p:attrName>style.rotation</p:attrName>
                                        </p:attrNameLst>
                                      </p:cBhvr>
                                      <p:tavLst>
                                        <p:tav tm="0">
                                          <p:val>
                                            <p:fltVal val="720"/>
                                          </p:val>
                                        </p:tav>
                                        <p:tav tm="100000">
                                          <p:val>
                                            <p:fltVal val="0"/>
                                          </p:val>
                                        </p:tav>
                                      </p:tavLst>
                                    </p:anim>
                                    <p:anim calcmode="lin" valueType="num">
                                      <p:cBhvr>
                                        <p:cTn id="15" dur="2000" fill="hold"/>
                                        <p:tgtEl>
                                          <p:spTgt spid="3">
                                            <p:bg/>
                                          </p:spTgt>
                                        </p:tgtEl>
                                        <p:attrNameLst>
                                          <p:attrName>ppt_h</p:attrName>
                                        </p:attrNameLst>
                                      </p:cBhvr>
                                      <p:tavLst>
                                        <p:tav tm="0">
                                          <p:val>
                                            <p:fltVal val="0"/>
                                          </p:val>
                                        </p:tav>
                                        <p:tav tm="100000">
                                          <p:val>
                                            <p:strVal val="#ppt_h"/>
                                          </p:val>
                                        </p:tav>
                                      </p:tavLst>
                                    </p:anim>
                                    <p:anim calcmode="lin" valueType="num">
                                      <p:cBhvr>
                                        <p:cTn id="16" dur="2000" fill="hold"/>
                                        <p:tgtEl>
                                          <p:spTgt spid="3">
                                            <p:bg/>
                                          </p:spTgt>
                                        </p:tgtEl>
                                        <p:attrNameLst>
                                          <p:attrName>ppt_w</p:attrName>
                                        </p:attrNameLst>
                                      </p:cBhvr>
                                      <p:tavLst>
                                        <p:tav tm="0">
                                          <p:val>
                                            <p:fltVal val="0"/>
                                          </p:val>
                                        </p:tav>
                                        <p:tav tm="100000">
                                          <p:val>
                                            <p:strVal val="#ppt_w"/>
                                          </p:val>
                                        </p:tav>
                                      </p:tavLst>
                                    </p:anim>
                                  </p:childTnLst>
                                </p:cTn>
                              </p:par>
                            </p:childTnLst>
                          </p:cTn>
                        </p:par>
                      </p:childTnLst>
                    </p:cTn>
                  </p:par>
                  <p:par>
                    <p:cTn id="17" fill="hold">
                      <p:stCondLst>
                        <p:cond delay="indefinite"/>
                      </p:stCondLst>
                      <p:childTnLst>
                        <p:par>
                          <p:cTn id="18" fill="hold">
                            <p:stCondLst>
                              <p:cond delay="0"/>
                            </p:stCondLst>
                            <p:childTnLst>
                              <p:par>
                                <p:cTn id="19" presetID="35"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2000"/>
                                        <p:tgtEl>
                                          <p:spTgt spid="3">
                                            <p:txEl>
                                              <p:pRg st="0" end="0"/>
                                            </p:txEl>
                                          </p:spTgt>
                                        </p:tgtEl>
                                      </p:cBhvr>
                                    </p:animEffect>
                                    <p:anim calcmode="lin" valueType="num">
                                      <p:cBhvr>
                                        <p:cTn id="22"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23"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4" dur="2000" fill="hold"/>
                                        <p:tgtEl>
                                          <p:spTgt spid="3">
                                            <p:txEl>
                                              <p:pRg st="0" end="0"/>
                                            </p:txEl>
                                          </p:spTgt>
                                        </p:tgtEl>
                                        <p:attrNameLst>
                                          <p:attrName>ppt_w</p:attrName>
                                        </p:attrNameLst>
                                      </p:cBhvr>
                                      <p:tavLst>
                                        <p:tav tm="0">
                                          <p:val>
                                            <p:fltVal val="0"/>
                                          </p:val>
                                        </p:tav>
                                        <p:tav tm="100000">
                                          <p:val>
                                            <p:strVal val="#ppt_w"/>
                                          </p:val>
                                        </p:tav>
                                      </p:tavLst>
                                    </p:anim>
                                  </p:childTnLst>
                                </p:cTn>
                              </p:par>
                              <p:par>
                                <p:cTn id="25" presetID="35" presetClass="entr" presetSubtype="0" fill="hold" grpId="0" nodeType="with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2000"/>
                                        <p:tgtEl>
                                          <p:spTgt spid="3">
                                            <p:txEl>
                                              <p:pRg st="1" end="1"/>
                                            </p:txEl>
                                          </p:spTgt>
                                        </p:tgtEl>
                                      </p:cBhvr>
                                    </p:animEffect>
                                    <p:anim calcmode="lin" valueType="num">
                                      <p:cBhvr>
                                        <p:cTn id="28"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29"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30" dur="2000" fill="hold"/>
                                        <p:tgtEl>
                                          <p:spTgt spid="3">
                                            <p:txEl>
                                              <p:pRg st="1" end="1"/>
                                            </p:txEl>
                                          </p:spTgt>
                                        </p:tgtEl>
                                        <p:attrNameLst>
                                          <p:attrName>ppt_w</p:attrName>
                                        </p:attrNameLst>
                                      </p:cBhvr>
                                      <p:tavLst>
                                        <p:tav tm="0">
                                          <p:val>
                                            <p:fltVal val="0"/>
                                          </p:val>
                                        </p:tav>
                                        <p:tav tm="100000">
                                          <p:val>
                                            <p:strVal val="#ppt_w"/>
                                          </p:val>
                                        </p:tav>
                                      </p:tavLst>
                                    </p:anim>
                                  </p:childTnLst>
                                </p:cTn>
                              </p:par>
                              <p:par>
                                <p:cTn id="31" presetID="35" presetClass="entr" presetSubtype="0" fill="hold" grpId="0" nodeType="with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2000"/>
                                        <p:tgtEl>
                                          <p:spTgt spid="3">
                                            <p:txEl>
                                              <p:pRg st="2" end="2"/>
                                            </p:txEl>
                                          </p:spTgt>
                                        </p:tgtEl>
                                      </p:cBhvr>
                                    </p:animEffect>
                                    <p:anim calcmode="lin" valueType="num">
                                      <p:cBhvr>
                                        <p:cTn id="34"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35"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6" dur="2000" fill="hold"/>
                                        <p:tgtEl>
                                          <p:spTgt spid="3">
                                            <p:txEl>
                                              <p:pRg st="2" end="2"/>
                                            </p:txEl>
                                          </p:spTgt>
                                        </p:tgtEl>
                                        <p:attrNameLst>
                                          <p:attrName>ppt_w</p:attrName>
                                        </p:attrNameLst>
                                      </p:cBhvr>
                                      <p:tavLst>
                                        <p:tav tm="0">
                                          <p:val>
                                            <p:fltVal val="0"/>
                                          </p:val>
                                        </p:tav>
                                        <p:tav tm="100000">
                                          <p:val>
                                            <p:strVal val="#ppt_w"/>
                                          </p:val>
                                        </p:tav>
                                      </p:tavLst>
                                    </p:anim>
                                  </p:childTnLst>
                                </p:cTn>
                              </p:par>
                              <p:par>
                                <p:cTn id="37" presetID="35" presetClass="entr" presetSubtype="0" fill="hold" grpId="0" nodeType="with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fade">
                                      <p:cBhvr>
                                        <p:cTn id="39" dur="2000"/>
                                        <p:tgtEl>
                                          <p:spTgt spid="3">
                                            <p:txEl>
                                              <p:pRg st="3" end="3"/>
                                            </p:txEl>
                                          </p:spTgt>
                                        </p:tgtEl>
                                      </p:cBhvr>
                                    </p:animEffect>
                                    <p:anim calcmode="lin" valueType="num">
                                      <p:cBhvr>
                                        <p:cTn id="40" dur="2000" fill="hold"/>
                                        <p:tgtEl>
                                          <p:spTgt spid="3">
                                            <p:txEl>
                                              <p:pRg st="3" end="3"/>
                                            </p:txEl>
                                          </p:spTgt>
                                        </p:tgtEl>
                                        <p:attrNameLst>
                                          <p:attrName>style.rotation</p:attrName>
                                        </p:attrNameLst>
                                      </p:cBhvr>
                                      <p:tavLst>
                                        <p:tav tm="0">
                                          <p:val>
                                            <p:fltVal val="720"/>
                                          </p:val>
                                        </p:tav>
                                        <p:tav tm="100000">
                                          <p:val>
                                            <p:fltVal val="0"/>
                                          </p:val>
                                        </p:tav>
                                      </p:tavLst>
                                    </p:anim>
                                    <p:anim calcmode="lin" valueType="num">
                                      <p:cBhvr>
                                        <p:cTn id="41"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2" dur="2000" fill="hold"/>
                                        <p:tgtEl>
                                          <p:spTgt spid="3">
                                            <p:txEl>
                                              <p:pRg st="3" end="3"/>
                                            </p:txEl>
                                          </p:spTgt>
                                        </p:tgtEl>
                                        <p:attrNameLst>
                                          <p:attrName>ppt_w</p:attrName>
                                        </p:attrNameLst>
                                      </p:cBhvr>
                                      <p:tavLst>
                                        <p:tav tm="0">
                                          <p:val>
                                            <p:fltVal val="0"/>
                                          </p:val>
                                        </p:tav>
                                        <p:tav tm="100000">
                                          <p:val>
                                            <p:strVal val="#ppt_w"/>
                                          </p:val>
                                        </p:tav>
                                      </p:tavLst>
                                    </p:anim>
                                  </p:childTnLst>
                                </p:cTn>
                              </p:par>
                              <p:par>
                                <p:cTn id="43" presetID="35" presetClass="entr" presetSubtype="0" fill="hold" grpId="0" nodeType="with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fade">
                                      <p:cBhvr>
                                        <p:cTn id="45" dur="2000"/>
                                        <p:tgtEl>
                                          <p:spTgt spid="3">
                                            <p:txEl>
                                              <p:pRg st="4" end="4"/>
                                            </p:txEl>
                                          </p:spTgt>
                                        </p:tgtEl>
                                      </p:cBhvr>
                                    </p:animEffect>
                                    <p:anim calcmode="lin" valueType="num">
                                      <p:cBhvr>
                                        <p:cTn id="46" dur="2000" fill="hold"/>
                                        <p:tgtEl>
                                          <p:spTgt spid="3">
                                            <p:txEl>
                                              <p:pRg st="4" end="4"/>
                                            </p:txEl>
                                          </p:spTgt>
                                        </p:tgtEl>
                                        <p:attrNameLst>
                                          <p:attrName>style.rotation</p:attrName>
                                        </p:attrNameLst>
                                      </p:cBhvr>
                                      <p:tavLst>
                                        <p:tav tm="0">
                                          <p:val>
                                            <p:fltVal val="720"/>
                                          </p:val>
                                        </p:tav>
                                        <p:tav tm="100000">
                                          <p:val>
                                            <p:fltVal val="0"/>
                                          </p:val>
                                        </p:tav>
                                      </p:tavLst>
                                    </p:anim>
                                    <p:anim calcmode="lin" valueType="num">
                                      <p:cBhvr>
                                        <p:cTn id="47"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8" dur="2000" fill="hold"/>
                                        <p:tgtEl>
                                          <p:spTgt spid="3">
                                            <p:txEl>
                                              <p:pRg st="4" end="4"/>
                                            </p:txEl>
                                          </p:spTgt>
                                        </p:tgtEl>
                                        <p:attrNameLst>
                                          <p:attrName>ppt_w</p:attrName>
                                        </p:attrNameLst>
                                      </p:cBhvr>
                                      <p:tavLst>
                                        <p:tav tm="0">
                                          <p:val>
                                            <p:fltVal val="0"/>
                                          </p:val>
                                        </p:tav>
                                        <p:tav tm="100000">
                                          <p:val>
                                            <p:strVal val="#ppt_w"/>
                                          </p:val>
                                        </p:tav>
                                      </p:tavLst>
                                    </p:anim>
                                  </p:childTnLst>
                                </p:cTn>
                              </p:par>
                              <p:par>
                                <p:cTn id="49" presetID="35" presetClass="entr" presetSubtype="0" fill="hold" grpId="0" nodeType="with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animEffect transition="in" filter="fade">
                                      <p:cBhvr>
                                        <p:cTn id="51" dur="2000"/>
                                        <p:tgtEl>
                                          <p:spTgt spid="3">
                                            <p:txEl>
                                              <p:pRg st="5" end="5"/>
                                            </p:txEl>
                                          </p:spTgt>
                                        </p:tgtEl>
                                      </p:cBhvr>
                                    </p:animEffect>
                                    <p:anim calcmode="lin" valueType="num">
                                      <p:cBhvr>
                                        <p:cTn id="52" dur="2000" fill="hold"/>
                                        <p:tgtEl>
                                          <p:spTgt spid="3">
                                            <p:txEl>
                                              <p:pRg st="5" end="5"/>
                                            </p:txEl>
                                          </p:spTgt>
                                        </p:tgtEl>
                                        <p:attrNameLst>
                                          <p:attrName>style.rotation</p:attrName>
                                        </p:attrNameLst>
                                      </p:cBhvr>
                                      <p:tavLst>
                                        <p:tav tm="0">
                                          <p:val>
                                            <p:fltVal val="720"/>
                                          </p:val>
                                        </p:tav>
                                        <p:tav tm="100000">
                                          <p:val>
                                            <p:fltVal val="0"/>
                                          </p:val>
                                        </p:tav>
                                      </p:tavLst>
                                    </p:anim>
                                    <p:anim calcmode="lin" valueType="num">
                                      <p:cBhvr>
                                        <p:cTn id="53" dur="2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4" dur="2000" fill="hold"/>
                                        <p:tgtEl>
                                          <p:spTgt spid="3">
                                            <p:txEl>
                                              <p:pRg st="5" end="5"/>
                                            </p:txEl>
                                          </p:spTgt>
                                        </p:tgtEl>
                                        <p:attrNameLst>
                                          <p:attrName>ppt_w</p:attrName>
                                        </p:attrNameLst>
                                      </p:cBhvr>
                                      <p:tavLst>
                                        <p:tav tm="0">
                                          <p:val>
                                            <p:fltVal val="0"/>
                                          </p:val>
                                        </p:tav>
                                        <p:tav tm="100000">
                                          <p:val>
                                            <p:strVal val="#ppt_w"/>
                                          </p:val>
                                        </p:tav>
                                      </p:tavLst>
                                    </p:anim>
                                  </p:childTnLst>
                                </p:cTn>
                              </p:par>
                              <p:par>
                                <p:cTn id="55" presetID="35" presetClass="entr" presetSubtype="0" fill="hold" grpId="0" nodeType="with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animEffect transition="in" filter="fade">
                                      <p:cBhvr>
                                        <p:cTn id="57" dur="2000"/>
                                        <p:tgtEl>
                                          <p:spTgt spid="3">
                                            <p:txEl>
                                              <p:pRg st="7" end="7"/>
                                            </p:txEl>
                                          </p:spTgt>
                                        </p:tgtEl>
                                      </p:cBhvr>
                                    </p:animEffect>
                                    <p:anim calcmode="lin" valueType="num">
                                      <p:cBhvr>
                                        <p:cTn id="58" dur="2000" fill="hold"/>
                                        <p:tgtEl>
                                          <p:spTgt spid="3">
                                            <p:txEl>
                                              <p:pRg st="7" end="7"/>
                                            </p:txEl>
                                          </p:spTgt>
                                        </p:tgtEl>
                                        <p:attrNameLst>
                                          <p:attrName>style.rotation</p:attrName>
                                        </p:attrNameLst>
                                      </p:cBhvr>
                                      <p:tavLst>
                                        <p:tav tm="0">
                                          <p:val>
                                            <p:fltVal val="720"/>
                                          </p:val>
                                        </p:tav>
                                        <p:tav tm="100000">
                                          <p:val>
                                            <p:fltVal val="0"/>
                                          </p:val>
                                        </p:tav>
                                      </p:tavLst>
                                    </p:anim>
                                    <p:anim calcmode="lin" valueType="num">
                                      <p:cBhvr>
                                        <p:cTn id="59" dur="2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60" dur="2000" fill="hold"/>
                                        <p:tgtEl>
                                          <p:spTgt spid="3">
                                            <p:txEl>
                                              <p:pRg st="7" end="7"/>
                                            </p:txEl>
                                          </p:spTgt>
                                        </p:tgtEl>
                                        <p:attrNameLst>
                                          <p:attrName>ppt_w</p:attrName>
                                        </p:attrNameLst>
                                      </p:cBhvr>
                                      <p:tavLst>
                                        <p:tav tm="0">
                                          <p:val>
                                            <p:fltVal val="0"/>
                                          </p:val>
                                        </p:tav>
                                        <p:tav tm="100000">
                                          <p:val>
                                            <p:strVal val="#ppt_w"/>
                                          </p:val>
                                        </p:tav>
                                      </p:tavLst>
                                    </p:anim>
                                  </p:childTnLst>
                                </p:cTn>
                              </p:par>
                              <p:par>
                                <p:cTn id="61" presetID="35" presetClass="entr" presetSubtype="0" fill="hold" grpId="0" nodeType="with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2000"/>
                                        <p:tgtEl>
                                          <p:spTgt spid="3">
                                            <p:txEl>
                                              <p:pRg st="8" end="8"/>
                                            </p:txEl>
                                          </p:spTgt>
                                        </p:tgtEl>
                                      </p:cBhvr>
                                    </p:animEffect>
                                    <p:anim calcmode="lin" valueType="num">
                                      <p:cBhvr>
                                        <p:cTn id="64" dur="2000" fill="hold"/>
                                        <p:tgtEl>
                                          <p:spTgt spid="3">
                                            <p:txEl>
                                              <p:pRg st="8" end="8"/>
                                            </p:txEl>
                                          </p:spTgt>
                                        </p:tgtEl>
                                        <p:attrNameLst>
                                          <p:attrName>style.rotation</p:attrName>
                                        </p:attrNameLst>
                                      </p:cBhvr>
                                      <p:tavLst>
                                        <p:tav tm="0">
                                          <p:val>
                                            <p:fltVal val="720"/>
                                          </p:val>
                                        </p:tav>
                                        <p:tav tm="100000">
                                          <p:val>
                                            <p:fltVal val="0"/>
                                          </p:val>
                                        </p:tav>
                                      </p:tavLst>
                                    </p:anim>
                                    <p:anim calcmode="lin" valueType="num">
                                      <p:cBhvr>
                                        <p:cTn id="65" dur="2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66" dur="2000" fill="hold"/>
                                        <p:tgtEl>
                                          <p:spTgt spid="3">
                                            <p:txEl>
                                              <p:pRg st="8" end="8"/>
                                            </p:txEl>
                                          </p:spTgt>
                                        </p:tgtEl>
                                        <p:attrNameLst>
                                          <p:attrName>ppt_w</p:attrName>
                                        </p:attrNameLst>
                                      </p:cBhvr>
                                      <p:tavLst>
                                        <p:tav tm="0">
                                          <p:val>
                                            <p:fltVal val="0"/>
                                          </p:val>
                                        </p:tav>
                                        <p:tav tm="100000">
                                          <p:val>
                                            <p:strVal val="#ppt_w"/>
                                          </p:val>
                                        </p:tav>
                                      </p:tavLst>
                                    </p:anim>
                                  </p:childTnLst>
                                </p:cTn>
                              </p:par>
                              <p:par>
                                <p:cTn id="67" presetID="35" presetClass="entr" presetSubtype="0" fill="hold" grpId="0" nodeType="withEffect">
                                  <p:stCondLst>
                                    <p:cond delay="0"/>
                                  </p:stCondLst>
                                  <p:childTnLst>
                                    <p:set>
                                      <p:cBhvr>
                                        <p:cTn id="68" dur="1" fill="hold">
                                          <p:stCondLst>
                                            <p:cond delay="0"/>
                                          </p:stCondLst>
                                        </p:cTn>
                                        <p:tgtEl>
                                          <p:spTgt spid="3">
                                            <p:txEl>
                                              <p:pRg st="9" end="9"/>
                                            </p:txEl>
                                          </p:spTgt>
                                        </p:tgtEl>
                                        <p:attrNameLst>
                                          <p:attrName>style.visibility</p:attrName>
                                        </p:attrNameLst>
                                      </p:cBhvr>
                                      <p:to>
                                        <p:strVal val="visible"/>
                                      </p:to>
                                    </p:set>
                                    <p:animEffect transition="in" filter="fade">
                                      <p:cBhvr>
                                        <p:cTn id="69" dur="2000"/>
                                        <p:tgtEl>
                                          <p:spTgt spid="3">
                                            <p:txEl>
                                              <p:pRg st="9" end="9"/>
                                            </p:txEl>
                                          </p:spTgt>
                                        </p:tgtEl>
                                      </p:cBhvr>
                                    </p:animEffect>
                                    <p:anim calcmode="lin" valueType="num">
                                      <p:cBhvr>
                                        <p:cTn id="70" dur="2000" fill="hold"/>
                                        <p:tgtEl>
                                          <p:spTgt spid="3">
                                            <p:txEl>
                                              <p:pRg st="9" end="9"/>
                                            </p:txEl>
                                          </p:spTgt>
                                        </p:tgtEl>
                                        <p:attrNameLst>
                                          <p:attrName>style.rotation</p:attrName>
                                        </p:attrNameLst>
                                      </p:cBhvr>
                                      <p:tavLst>
                                        <p:tav tm="0">
                                          <p:val>
                                            <p:fltVal val="720"/>
                                          </p:val>
                                        </p:tav>
                                        <p:tav tm="100000">
                                          <p:val>
                                            <p:fltVal val="0"/>
                                          </p:val>
                                        </p:tav>
                                      </p:tavLst>
                                    </p:anim>
                                    <p:anim calcmode="lin" valueType="num">
                                      <p:cBhvr>
                                        <p:cTn id="71" dur="2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72" dur="2000" fill="hold"/>
                                        <p:tgtEl>
                                          <p:spTgt spid="3">
                                            <p:txEl>
                                              <p:pRg st="9" end="9"/>
                                            </p:txEl>
                                          </p:spTgt>
                                        </p:tgtEl>
                                        <p:attrNameLst>
                                          <p:attrName>ppt_w</p:attrName>
                                        </p:attrNameLst>
                                      </p:cBhvr>
                                      <p:tavLst>
                                        <p:tav tm="0">
                                          <p:val>
                                            <p:fltVal val="0"/>
                                          </p:val>
                                        </p:tav>
                                        <p:tav tm="100000">
                                          <p:val>
                                            <p:strVal val="#ppt_w"/>
                                          </p:val>
                                        </p:tav>
                                      </p:tavLst>
                                    </p:anim>
                                  </p:childTnLst>
                                </p:cTn>
                              </p:par>
                              <p:par>
                                <p:cTn id="73" presetID="35" presetClass="entr" presetSubtype="0" fill="hold" grpId="0" nodeType="withEffect">
                                  <p:stCondLst>
                                    <p:cond delay="0"/>
                                  </p:stCondLst>
                                  <p:childTnLst>
                                    <p:set>
                                      <p:cBhvr>
                                        <p:cTn id="74" dur="1" fill="hold">
                                          <p:stCondLst>
                                            <p:cond delay="0"/>
                                          </p:stCondLst>
                                        </p:cTn>
                                        <p:tgtEl>
                                          <p:spTgt spid="3">
                                            <p:txEl>
                                              <p:pRg st="10" end="10"/>
                                            </p:txEl>
                                          </p:spTgt>
                                        </p:tgtEl>
                                        <p:attrNameLst>
                                          <p:attrName>style.visibility</p:attrName>
                                        </p:attrNameLst>
                                      </p:cBhvr>
                                      <p:to>
                                        <p:strVal val="visible"/>
                                      </p:to>
                                    </p:set>
                                    <p:animEffect transition="in" filter="fade">
                                      <p:cBhvr>
                                        <p:cTn id="75" dur="2000"/>
                                        <p:tgtEl>
                                          <p:spTgt spid="3">
                                            <p:txEl>
                                              <p:pRg st="10" end="10"/>
                                            </p:txEl>
                                          </p:spTgt>
                                        </p:tgtEl>
                                      </p:cBhvr>
                                    </p:animEffect>
                                    <p:anim calcmode="lin" valueType="num">
                                      <p:cBhvr>
                                        <p:cTn id="76" dur="2000" fill="hold"/>
                                        <p:tgtEl>
                                          <p:spTgt spid="3">
                                            <p:txEl>
                                              <p:pRg st="10" end="10"/>
                                            </p:txEl>
                                          </p:spTgt>
                                        </p:tgtEl>
                                        <p:attrNameLst>
                                          <p:attrName>style.rotation</p:attrName>
                                        </p:attrNameLst>
                                      </p:cBhvr>
                                      <p:tavLst>
                                        <p:tav tm="0">
                                          <p:val>
                                            <p:fltVal val="720"/>
                                          </p:val>
                                        </p:tav>
                                        <p:tav tm="100000">
                                          <p:val>
                                            <p:fltVal val="0"/>
                                          </p:val>
                                        </p:tav>
                                      </p:tavLst>
                                    </p:anim>
                                    <p:anim calcmode="lin" valueType="num">
                                      <p:cBhvr>
                                        <p:cTn id="77" dur="2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78" dur="2000" fill="hold"/>
                                        <p:tgtEl>
                                          <p:spTgt spid="3">
                                            <p:txEl>
                                              <p:pRg st="10" end="1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428604"/>
            <a:ext cx="8229600" cy="1143000"/>
          </a:xfrm>
        </p:spPr>
        <p:txBody>
          <a:bodyPr>
            <a:normAutofit fontScale="90000"/>
          </a:bodyPr>
          <a:lstStyle/>
          <a:p>
            <a:r>
              <a:rPr lang="en-US" sz="3600" b="1" dirty="0" smtClean="0">
                <a:solidFill>
                  <a:srgbClr val="7030A0"/>
                </a:solidFill>
              </a:rPr>
              <a:t>Which seasons do each of the following sentences describe?</a:t>
            </a:r>
            <a:r>
              <a:rPr lang="ru-RU" sz="3600" dirty="0" smtClean="0"/>
              <a:t/>
            </a:r>
            <a:br>
              <a:rPr lang="ru-RU" sz="3600" dirty="0" smtClean="0"/>
            </a:br>
            <a:endParaRPr lang="ru-RU" dirty="0"/>
          </a:p>
        </p:txBody>
      </p:sp>
      <p:sp>
        <p:nvSpPr>
          <p:cNvPr id="3" name="Содержимое 2"/>
          <p:cNvSpPr>
            <a:spLocks noGrp="1"/>
          </p:cNvSpPr>
          <p:nvPr>
            <p:ph idx="1"/>
          </p:nvPr>
        </p:nvSpPr>
        <p:spPr/>
        <p:txBody>
          <a:bodyPr>
            <a:normAutofit/>
          </a:bodyPr>
          <a:lstStyle/>
          <a:p>
            <a:r>
              <a:rPr lang="en-US" dirty="0" smtClean="0">
                <a:solidFill>
                  <a:srgbClr val="006600"/>
                </a:solidFill>
              </a:rPr>
              <a:t>It </a:t>
            </a:r>
            <a:r>
              <a:rPr lang="en-US" dirty="0">
                <a:solidFill>
                  <a:srgbClr val="006600"/>
                </a:solidFill>
              </a:rPr>
              <a:t>is very cold and it often </a:t>
            </a:r>
            <a:r>
              <a:rPr lang="en-US" dirty="0" smtClean="0">
                <a:solidFill>
                  <a:srgbClr val="006600"/>
                </a:solidFill>
              </a:rPr>
              <a:t>snows.----</a:t>
            </a:r>
            <a:r>
              <a:rPr lang="en-US" dirty="0"/>
              <a:t>	</a:t>
            </a:r>
            <a:endParaRPr lang="ru-RU" dirty="0"/>
          </a:p>
          <a:p>
            <a:r>
              <a:rPr lang="en-US" dirty="0">
                <a:solidFill>
                  <a:srgbClr val="6600FF"/>
                </a:solidFill>
              </a:rPr>
              <a:t>It is usually hot and sunny and we often go to the </a:t>
            </a:r>
            <a:r>
              <a:rPr lang="en-US" dirty="0" smtClean="0">
                <a:solidFill>
                  <a:srgbClr val="6600FF"/>
                </a:solidFill>
              </a:rPr>
              <a:t>beach.----</a:t>
            </a:r>
            <a:r>
              <a:rPr lang="en-US" dirty="0">
                <a:solidFill>
                  <a:srgbClr val="6600FF"/>
                </a:solidFill>
              </a:rPr>
              <a:t>	</a:t>
            </a:r>
            <a:endParaRPr lang="ru-RU" dirty="0">
              <a:solidFill>
                <a:srgbClr val="6600FF"/>
              </a:solidFill>
            </a:endParaRPr>
          </a:p>
          <a:p>
            <a:r>
              <a:rPr lang="en-US" dirty="0">
                <a:solidFill>
                  <a:srgbClr val="C00000"/>
                </a:solidFill>
              </a:rPr>
              <a:t>It often rains, the leaves fall from the trees and we start </a:t>
            </a:r>
            <a:r>
              <a:rPr lang="en-US" dirty="0" smtClean="0">
                <a:solidFill>
                  <a:srgbClr val="C00000"/>
                </a:solidFill>
              </a:rPr>
              <a:t>school.----</a:t>
            </a:r>
            <a:r>
              <a:rPr lang="en-US" dirty="0"/>
              <a:t>	</a:t>
            </a:r>
            <a:endParaRPr lang="ru-RU" dirty="0"/>
          </a:p>
          <a:p>
            <a:r>
              <a:rPr lang="en-US" dirty="0">
                <a:solidFill>
                  <a:srgbClr val="663300"/>
                </a:solidFill>
              </a:rPr>
              <a:t>It is often warm and sunny, but sometimes it rains. There are lots of </a:t>
            </a:r>
            <a:r>
              <a:rPr lang="en-US" dirty="0" smtClean="0">
                <a:solidFill>
                  <a:srgbClr val="663300"/>
                </a:solidFill>
              </a:rPr>
              <a:t>flowers.----</a:t>
            </a:r>
            <a:endParaRPr lang="ru-RU" dirty="0">
              <a:solidFill>
                <a:srgbClr val="663300"/>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
                                        <p:tgtEl>
                                          <p:spTgt spid="2"/>
                                        </p:tgtEl>
                                      </p:cBhvr>
                                    </p:animEffect>
                                    <p:anim calcmode="lin" valueType="num">
                                      <p:cBhvr>
                                        <p:cTn id="8" dur="400" fill="hold"/>
                                        <p:tgtEl>
                                          <p:spTgt spid="2"/>
                                        </p:tgtEl>
                                        <p:attrNameLst>
                                          <p:attrName>ppt_x</p:attrName>
                                        </p:attrNameLst>
                                      </p:cBhvr>
                                      <p:tavLst>
                                        <p:tav tm="0">
                                          <p:val>
                                            <p:strVal val="#ppt_x"/>
                                          </p:val>
                                        </p:tav>
                                        <p:tav tm="100000">
                                          <p:val>
                                            <p:strVal val="#ppt_x"/>
                                          </p:val>
                                        </p:tav>
                                      </p:tavLst>
                                    </p:anim>
                                    <p:anim calcmode="lin" valueType="num">
                                      <p:cBhvr>
                                        <p:cTn id="9" dur="400" fill="hold"/>
                                        <p:tgtEl>
                                          <p:spTgt spid="2"/>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2" fill="hold">
                            <p:stCondLst>
                              <p:cond delay="1000"/>
                            </p:stCondLst>
                            <p:childTnLst>
                              <p:par>
                                <p:cTn id="13" presetID="43"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
                                        <p:tgtEl>
                                          <p:spTgt spid="3">
                                            <p:txEl>
                                              <p:pRg st="0" end="0"/>
                                            </p:txEl>
                                          </p:spTgt>
                                        </p:tgtEl>
                                      </p:cBhvr>
                                    </p:animEffect>
                                    <p:anim calcmode="lin" valueType="num">
                                      <p:cBhvr>
                                        <p:cTn id="16"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8"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9"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0" fill="hold">
                            <p:stCondLst>
                              <p:cond delay="2000"/>
                            </p:stCondLst>
                            <p:childTnLst>
                              <p:par>
                                <p:cTn id="21" presetID="43" presetClass="entr" presetSubtype="0" fill="hold" grpId="0"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
                                        <p:tgtEl>
                                          <p:spTgt spid="3">
                                            <p:txEl>
                                              <p:pRg st="1" end="1"/>
                                            </p:txEl>
                                          </p:spTgt>
                                        </p:tgtEl>
                                      </p:cBhvr>
                                    </p:animEffect>
                                    <p:anim calcmode="lin" valueType="num">
                                      <p:cBhvr>
                                        <p:cTn id="24"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26"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7"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8" fill="hold">
                            <p:stCondLst>
                              <p:cond delay="3000"/>
                            </p:stCondLst>
                            <p:childTnLst>
                              <p:par>
                                <p:cTn id="29" presetID="43" presetClass="entr" presetSubtype="0" fill="hold" grpId="0" nodeType="after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
                                        <p:tgtEl>
                                          <p:spTgt spid="3">
                                            <p:txEl>
                                              <p:pRg st="2" end="2"/>
                                            </p:txEl>
                                          </p:spTgt>
                                        </p:tgtEl>
                                      </p:cBhvr>
                                    </p:animEffect>
                                    <p:anim calcmode="lin" valueType="num">
                                      <p:cBhvr>
                                        <p:cTn id="32"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34"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5"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36" fill="hold">
                            <p:stCondLst>
                              <p:cond delay="4000"/>
                            </p:stCondLst>
                            <p:childTnLst>
                              <p:par>
                                <p:cTn id="37" presetID="43" presetClass="entr" presetSubtype="0" fill="hold" grpId="0" nodeType="after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fade">
                                      <p:cBhvr>
                                        <p:cTn id="39" dur="100"/>
                                        <p:tgtEl>
                                          <p:spTgt spid="3">
                                            <p:txEl>
                                              <p:pRg st="3" end="3"/>
                                            </p:txEl>
                                          </p:spTgt>
                                        </p:tgtEl>
                                      </p:cBhvr>
                                    </p:animEffect>
                                    <p:anim calcmode="lin" valueType="num">
                                      <p:cBhvr>
                                        <p:cTn id="40" dur="4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1" dur="400" fill="hold"/>
                                        <p:tgtEl>
                                          <p:spTgt spid="3">
                                            <p:txEl>
                                              <p:pRg st="3" end="3"/>
                                            </p:txEl>
                                          </p:spTgt>
                                        </p:tgtEl>
                                        <p:attrNameLst>
                                          <p:attrName>ppt_y</p:attrName>
                                        </p:attrNameLst>
                                      </p:cBhvr>
                                      <p:tavLst>
                                        <p:tav tm="0">
                                          <p:val>
                                            <p:strVal val="#ppt_y+0.31"/>
                                          </p:val>
                                        </p:tav>
                                        <p:tav tm="100000">
                                          <p:val>
                                            <p:strVal val="#ppt_y+0.31"/>
                                          </p:val>
                                        </p:tav>
                                      </p:tavLst>
                                    </p:anim>
                                    <p:anim calcmode="lin" valueType="num">
                                      <p:cBhvr>
                                        <p:cTn id="42" dur="600" decel="50000" fill="hold">
                                          <p:stCondLst>
                                            <p:cond delay="400"/>
                                          </p:stCondLst>
                                        </p:cTn>
                                        <p:tgtEl>
                                          <p:spTgt spid="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3" dur="600" decel="50000" fill="hold">
                                          <p:stCondLst>
                                            <p:cond delay="400"/>
                                          </p:stCondLst>
                                        </p:cTn>
                                        <p:tgtEl>
                                          <p:spTgt spid="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2200" b="1" dirty="0">
                <a:solidFill>
                  <a:srgbClr val="000099"/>
                </a:solidFill>
              </a:rPr>
              <a:t>Read Susan's article from an international teenager magazine about her favourite season, then read the sentences and mark them  as </a:t>
            </a:r>
            <a:r>
              <a:rPr lang="en-US" sz="2200" b="1" dirty="0" smtClean="0">
                <a:solidFill>
                  <a:srgbClr val="FF0000"/>
                </a:solidFill>
              </a:rPr>
              <a:t>T </a:t>
            </a:r>
            <a:r>
              <a:rPr lang="en-US" sz="2200" b="1" dirty="0">
                <a:solidFill>
                  <a:srgbClr val="FF0000"/>
                </a:solidFill>
              </a:rPr>
              <a:t>(true)  or F (false).</a:t>
            </a:r>
            <a:r>
              <a:rPr lang="ru-RU" sz="2800" dirty="0"/>
              <a:t/>
            </a:r>
            <a:br>
              <a:rPr lang="ru-RU" sz="2800" dirty="0"/>
            </a:br>
            <a:endParaRPr lang="ru-RU" sz="2800" dirty="0"/>
          </a:p>
        </p:txBody>
      </p:sp>
      <p:sp>
        <p:nvSpPr>
          <p:cNvPr id="3" name="Содержимое 2"/>
          <p:cNvSpPr>
            <a:spLocks noGrp="1"/>
          </p:cNvSpPr>
          <p:nvPr>
            <p:ph idx="1"/>
          </p:nvPr>
        </p:nvSpPr>
        <p:spPr>
          <a:xfrm>
            <a:off x="428596" y="1214422"/>
            <a:ext cx="8229600" cy="4525963"/>
          </a:xfrm>
        </p:spPr>
        <p:txBody>
          <a:bodyPr>
            <a:normAutofit fontScale="70000" lnSpcReduction="20000"/>
          </a:bodyPr>
          <a:lstStyle/>
          <a:p>
            <a:pPr algn="ctr">
              <a:buNone/>
            </a:pPr>
            <a:r>
              <a:rPr lang="en-US" b="1" i="1" dirty="0" smtClean="0"/>
              <a:t> </a:t>
            </a:r>
            <a:r>
              <a:rPr lang="en-US" b="1" i="1" dirty="0" smtClean="0">
                <a:solidFill>
                  <a:srgbClr val="00B050"/>
                </a:solidFill>
              </a:rPr>
              <a:t>Spring  </a:t>
            </a:r>
            <a:r>
              <a:rPr lang="en-US" b="1" dirty="0">
                <a:solidFill>
                  <a:srgbClr val="00B050"/>
                </a:solidFill>
              </a:rPr>
              <a:t>is </a:t>
            </a:r>
            <a:r>
              <a:rPr lang="en-US" b="1" dirty="0" smtClean="0">
                <a:solidFill>
                  <a:srgbClr val="00B050"/>
                </a:solidFill>
              </a:rPr>
              <a:t> Here</a:t>
            </a:r>
            <a:r>
              <a:rPr lang="en-US" b="1" dirty="0">
                <a:solidFill>
                  <a:srgbClr val="00B050"/>
                </a:solidFill>
              </a:rPr>
              <a:t>!</a:t>
            </a:r>
            <a:endParaRPr lang="ru-RU" dirty="0">
              <a:solidFill>
                <a:srgbClr val="00B050"/>
              </a:solidFill>
            </a:endParaRPr>
          </a:p>
          <a:p>
            <a:r>
              <a:rPr lang="en-US" b="1" dirty="0" smtClean="0">
                <a:solidFill>
                  <a:srgbClr val="002060"/>
                </a:solidFill>
              </a:rPr>
              <a:t>► </a:t>
            </a:r>
            <a:r>
              <a:rPr lang="en-US" dirty="0">
                <a:solidFill>
                  <a:srgbClr val="002060"/>
                </a:solidFill>
              </a:rPr>
              <a:t>Spring is a wonderful season.  If is my favourite season because every­thing is so beautiful and </a:t>
            </a:r>
            <a:r>
              <a:rPr lang="en-US" dirty="0" err="1">
                <a:solidFill>
                  <a:srgbClr val="002060"/>
                </a:solidFill>
              </a:rPr>
              <a:t>colourful</a:t>
            </a:r>
            <a:r>
              <a:rPr lang="en-US" dirty="0">
                <a:solidFill>
                  <a:srgbClr val="002060"/>
                </a:solidFill>
              </a:rPr>
              <a:t>.</a:t>
            </a:r>
            <a:endParaRPr lang="ru-RU" dirty="0">
              <a:solidFill>
                <a:srgbClr val="002060"/>
              </a:solidFill>
            </a:endParaRPr>
          </a:p>
          <a:p>
            <a:r>
              <a:rPr lang="en-US" dirty="0" smtClean="0">
                <a:solidFill>
                  <a:srgbClr val="663300"/>
                </a:solidFill>
              </a:rPr>
              <a:t>► </a:t>
            </a:r>
            <a:r>
              <a:rPr lang="en-US" dirty="0">
                <a:solidFill>
                  <a:srgbClr val="663300"/>
                </a:solidFill>
              </a:rPr>
              <a:t>The weather is usually warm and sunny in spring. Beautiful flowers grow everywhere and the birds build their nests in the trees. However, the weather changes quickly. Sometimes, grey clouds appear in the sky and it rains, but after the rain, the sky turns blue again. </a:t>
            </a:r>
            <a:endParaRPr lang="en-US" dirty="0" smtClean="0">
              <a:solidFill>
                <a:srgbClr val="663300"/>
              </a:solidFill>
            </a:endParaRPr>
          </a:p>
          <a:p>
            <a:r>
              <a:rPr lang="en-US" dirty="0" smtClean="0">
                <a:solidFill>
                  <a:schemeClr val="tx2">
                    <a:lumMod val="75000"/>
                  </a:schemeClr>
                </a:solidFill>
              </a:rPr>
              <a:t>► </a:t>
            </a:r>
            <a:r>
              <a:rPr lang="en-US" dirty="0">
                <a:solidFill>
                  <a:schemeClr val="tx2">
                    <a:lumMod val="75000"/>
                  </a:schemeClr>
                </a:solidFill>
              </a:rPr>
              <a:t>In  spring,  I  spend a  lot of time  outdoors.  I  often  ride  my bicycle  </a:t>
            </a:r>
            <a:r>
              <a:rPr lang="en-US" dirty="0" smtClean="0">
                <a:solidFill>
                  <a:schemeClr val="tx2">
                    <a:lumMod val="75000"/>
                  </a:schemeClr>
                </a:solidFill>
              </a:rPr>
              <a:t>and </a:t>
            </a:r>
            <a:r>
              <a:rPr lang="en-US" dirty="0">
                <a:solidFill>
                  <a:schemeClr val="tx2">
                    <a:lumMod val="75000"/>
                  </a:schemeClr>
                </a:solidFill>
              </a:rPr>
              <a:t>play with my friends in the park. The countryside is lovely in spring, so my family and I often go on picnics on Sundays.</a:t>
            </a:r>
            <a:endParaRPr lang="ru-RU" dirty="0">
              <a:solidFill>
                <a:schemeClr val="tx2">
                  <a:lumMod val="75000"/>
                </a:schemeClr>
              </a:solidFill>
            </a:endParaRPr>
          </a:p>
          <a:p>
            <a:r>
              <a:rPr lang="en-US" dirty="0" smtClean="0">
                <a:solidFill>
                  <a:schemeClr val="accent5">
                    <a:lumMod val="50000"/>
                  </a:schemeClr>
                </a:solidFill>
              </a:rPr>
              <a:t> ► </a:t>
            </a:r>
            <a:r>
              <a:rPr lang="en-US" dirty="0">
                <a:solidFill>
                  <a:schemeClr val="accent5">
                    <a:lumMod val="50000"/>
                  </a:schemeClr>
                </a:solidFill>
              </a:rPr>
              <a:t>I love spring. It makes me feel happy and energetic.</a:t>
            </a:r>
            <a:endParaRPr lang="ru-RU" dirty="0">
              <a:solidFill>
                <a:schemeClr val="accent5">
                  <a:lumMod val="50000"/>
                </a:schemeClr>
              </a:solidFill>
            </a:endParaRPr>
          </a:p>
          <a:p>
            <a:endParaRPr lang="ru-RU"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50" presetClass="entr" presetSubtype="0" decel="10000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14"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0" end="0"/>
                                            </p:txEl>
                                          </p:spTgt>
                                        </p:tgtEl>
                                      </p:cBhvr>
                                    </p:animEffect>
                                  </p:childTnLst>
                                </p:cTn>
                              </p:par>
                            </p:childTnLst>
                          </p:cTn>
                        </p:par>
                        <p:par>
                          <p:cTn id="16" fill="hold">
                            <p:stCondLst>
                              <p:cond delay="2000"/>
                            </p:stCondLst>
                            <p:childTnLst>
                              <p:par>
                                <p:cTn id="17" presetID="50" presetClass="entr" presetSubtype="0" decel="10000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20"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1" end="1"/>
                                            </p:txEl>
                                          </p:spTgt>
                                        </p:tgtEl>
                                      </p:cBhvr>
                                    </p:animEffect>
                                  </p:childTnLst>
                                </p:cTn>
                              </p:par>
                            </p:childTnLst>
                          </p:cTn>
                        </p:par>
                        <p:par>
                          <p:cTn id="22" fill="hold">
                            <p:stCondLst>
                              <p:cond delay="3000"/>
                            </p:stCondLst>
                            <p:childTnLst>
                              <p:par>
                                <p:cTn id="23" presetID="50" presetClass="entr" presetSubtype="0" decel="100000"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26"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7" dur="1000"/>
                                        <p:tgtEl>
                                          <p:spTgt spid="3">
                                            <p:txEl>
                                              <p:pRg st="2" end="2"/>
                                            </p:txEl>
                                          </p:spTgt>
                                        </p:tgtEl>
                                      </p:cBhvr>
                                    </p:animEffect>
                                  </p:childTnLst>
                                </p:cTn>
                              </p:par>
                            </p:childTnLst>
                          </p:cTn>
                        </p:par>
                        <p:par>
                          <p:cTn id="28" fill="hold">
                            <p:stCondLst>
                              <p:cond delay="4000"/>
                            </p:stCondLst>
                            <p:childTnLst>
                              <p:par>
                                <p:cTn id="29" presetID="50" presetClass="entr" presetSubtype="0" decel="100000" fill="hold" grpId="0"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strVal val="#ppt_w+.3"/>
                                          </p:val>
                                        </p:tav>
                                        <p:tav tm="100000">
                                          <p:val>
                                            <p:strVal val="#ppt_w"/>
                                          </p:val>
                                        </p:tav>
                                      </p:tavLst>
                                    </p:anim>
                                    <p:anim calcmode="lin" valueType="num">
                                      <p:cBhvr>
                                        <p:cTn id="32"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3" dur="1000"/>
                                        <p:tgtEl>
                                          <p:spTgt spid="3">
                                            <p:txEl>
                                              <p:pRg st="3" end="3"/>
                                            </p:txEl>
                                          </p:spTgt>
                                        </p:tgtEl>
                                      </p:cBhvr>
                                    </p:animEffect>
                                  </p:childTnLst>
                                </p:cTn>
                              </p:par>
                            </p:childTnLst>
                          </p:cTn>
                        </p:par>
                        <p:par>
                          <p:cTn id="34" fill="hold">
                            <p:stCondLst>
                              <p:cond delay="5000"/>
                            </p:stCondLst>
                            <p:childTnLst>
                              <p:par>
                                <p:cTn id="35" presetID="50" presetClass="entr" presetSubtype="0" decel="100000" fill="hold" grpId="0"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1000" fill="hold"/>
                                        <p:tgtEl>
                                          <p:spTgt spid="3">
                                            <p:txEl>
                                              <p:pRg st="4" end="4"/>
                                            </p:txEl>
                                          </p:spTgt>
                                        </p:tgtEl>
                                        <p:attrNameLst>
                                          <p:attrName>ppt_w</p:attrName>
                                        </p:attrNameLst>
                                      </p:cBhvr>
                                      <p:tavLst>
                                        <p:tav tm="0">
                                          <p:val>
                                            <p:strVal val="#ppt_w+.3"/>
                                          </p:val>
                                        </p:tav>
                                        <p:tav tm="100000">
                                          <p:val>
                                            <p:strVal val="#ppt_w"/>
                                          </p:val>
                                        </p:tav>
                                      </p:tavLst>
                                    </p:anim>
                                    <p:anim calcmode="lin" valueType="num">
                                      <p:cBhvr>
                                        <p:cTn id="38"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9"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85720" y="1785926"/>
            <a:ext cx="5072098" cy="4893647"/>
          </a:xfrm>
          <a:prstGeom prst="rect">
            <a:avLst/>
          </a:prstGeom>
        </p:spPr>
        <p:txBody>
          <a:bodyPr wrap="square">
            <a:spAutoFit/>
          </a:bodyPr>
          <a:lstStyle/>
          <a:p>
            <a:pPr lvl="0">
              <a:buFont typeface="Wingdings" pitchFamily="2" charset="2"/>
              <a:buChar char="ü"/>
            </a:pPr>
            <a:r>
              <a:rPr lang="en-US" sz="2400" dirty="0" smtClean="0">
                <a:solidFill>
                  <a:srgbClr val="000099"/>
                </a:solidFill>
              </a:rPr>
              <a:t>Winter is a wonderful season.</a:t>
            </a:r>
          </a:p>
          <a:p>
            <a:pPr lvl="0"/>
            <a:r>
              <a:rPr lang="en-US" sz="2400" dirty="0" smtClean="0"/>
              <a:t>	</a:t>
            </a:r>
            <a:endParaRPr lang="ru-RU" sz="2400" dirty="0" smtClean="0"/>
          </a:p>
          <a:p>
            <a:pPr lvl="0">
              <a:buFont typeface="Wingdings" pitchFamily="2" charset="2"/>
              <a:buChar char="ü"/>
            </a:pPr>
            <a:r>
              <a:rPr lang="en-US" sz="2400" dirty="0" smtClean="0">
                <a:solidFill>
                  <a:srgbClr val="C00000"/>
                </a:solidFill>
              </a:rPr>
              <a:t>The weather is usually cold and rainy.</a:t>
            </a:r>
            <a:r>
              <a:rPr lang="en-US" sz="2400" dirty="0" smtClean="0"/>
              <a:t>	</a:t>
            </a:r>
          </a:p>
          <a:p>
            <a:pPr lvl="0"/>
            <a:endParaRPr lang="ru-RU" sz="2400" dirty="0" smtClean="0"/>
          </a:p>
          <a:p>
            <a:pPr lvl="0">
              <a:buFont typeface="Wingdings" pitchFamily="2" charset="2"/>
              <a:buChar char="ü"/>
            </a:pPr>
            <a:r>
              <a:rPr lang="en-US" sz="2400" dirty="0" smtClean="0">
                <a:solidFill>
                  <a:srgbClr val="006600"/>
                </a:solidFill>
              </a:rPr>
              <a:t>Beautiful flowers grow everywhere.</a:t>
            </a:r>
          </a:p>
          <a:p>
            <a:pPr lvl="0"/>
            <a:r>
              <a:rPr lang="en-US" sz="2400" dirty="0" smtClean="0"/>
              <a:t>	</a:t>
            </a:r>
            <a:endParaRPr lang="ru-RU" sz="2400" dirty="0" smtClean="0"/>
          </a:p>
          <a:p>
            <a:pPr lvl="0">
              <a:buFont typeface="Wingdings" pitchFamily="2" charset="2"/>
              <a:buChar char="ü"/>
            </a:pPr>
            <a:r>
              <a:rPr lang="en-US" sz="2400" dirty="0" smtClean="0">
                <a:solidFill>
                  <a:schemeClr val="accent2">
                    <a:lumMod val="75000"/>
                  </a:schemeClr>
                </a:solidFill>
              </a:rPr>
              <a:t>Susan often rides her bicycle and plays in the park. </a:t>
            </a:r>
          </a:p>
          <a:p>
            <a:pPr lvl="0"/>
            <a:endParaRPr lang="ru-RU" sz="2400" dirty="0" smtClean="0"/>
          </a:p>
          <a:p>
            <a:pPr lvl="0">
              <a:buFont typeface="Wingdings" pitchFamily="2" charset="2"/>
              <a:buChar char="ü"/>
            </a:pPr>
            <a:r>
              <a:rPr lang="en-US" sz="2400" dirty="0" smtClean="0">
                <a:solidFill>
                  <a:srgbClr val="FF0066"/>
                </a:solidFill>
              </a:rPr>
              <a:t>Spring makes Susan feel sad and lazy.</a:t>
            </a:r>
            <a:endParaRPr lang="ru-RU" sz="2400" dirty="0">
              <a:solidFill>
                <a:srgbClr val="FF0066"/>
              </a:solidFill>
            </a:endParaRPr>
          </a:p>
        </p:txBody>
      </p:sp>
      <p:sp>
        <p:nvSpPr>
          <p:cNvPr id="5" name="Прямоугольник 4"/>
          <p:cNvSpPr/>
          <p:nvPr/>
        </p:nvSpPr>
        <p:spPr>
          <a:xfrm>
            <a:off x="1071538" y="500042"/>
            <a:ext cx="5786478" cy="830997"/>
          </a:xfrm>
          <a:prstGeom prst="rect">
            <a:avLst/>
          </a:prstGeom>
        </p:spPr>
        <p:txBody>
          <a:bodyPr wrap="square">
            <a:spAutoFit/>
          </a:bodyPr>
          <a:lstStyle/>
          <a:p>
            <a:pPr algn="ctr"/>
            <a:r>
              <a:rPr lang="en-US" sz="2400" b="1" dirty="0" smtClean="0">
                <a:solidFill>
                  <a:schemeClr val="tx2"/>
                </a:solidFill>
              </a:rPr>
              <a:t> Read the sentences and mark them  as T (true)  or F (false).</a:t>
            </a:r>
            <a:endParaRPr lang="ru-RU" sz="2400" dirty="0">
              <a:solidFill>
                <a:schemeClr val="tx2"/>
              </a:solidFill>
            </a:endParaRPr>
          </a:p>
        </p:txBody>
      </p:sp>
      <p:pic>
        <p:nvPicPr>
          <p:cNvPr id="6" name="Рисунок 5" descr="0133.jpg"/>
          <p:cNvPicPr>
            <a:picLocks noChangeAspect="1"/>
          </p:cNvPicPr>
          <p:nvPr/>
        </p:nvPicPr>
        <p:blipFill>
          <a:blip r:embed="rId2" cstate="email"/>
          <a:stretch>
            <a:fillRect/>
          </a:stretch>
        </p:blipFill>
        <p:spPr>
          <a:xfrm>
            <a:off x="5072066" y="1285860"/>
            <a:ext cx="3533533" cy="5286388"/>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900" decel="100000" fill="hold"/>
                                        <p:tgtEl>
                                          <p:spTgt spid="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900" decel="100000" fill="hold"/>
                                        <p:tgtEl>
                                          <p:spTgt spid="3"/>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par>
                          <p:cTn id="18" fill="hold">
                            <p:stCondLst>
                              <p:cond delay="2000"/>
                            </p:stCondLst>
                            <p:childTnLst>
                              <p:par>
                                <p:cTn id="19" presetID="37" presetClass="entr" presetSubtype="0"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900" decel="100000" fill="hold"/>
                                        <p:tgtEl>
                                          <p:spTgt spid="6"/>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4000" b="1" dirty="0" smtClean="0">
                <a:solidFill>
                  <a:srgbClr val="FF0000"/>
                </a:solidFill>
              </a:rPr>
              <a:t>Which paragraph:</a:t>
            </a:r>
            <a:r>
              <a:rPr lang="ru-RU" sz="4000" dirty="0" smtClean="0"/>
              <a:t/>
            </a:r>
            <a:br>
              <a:rPr lang="ru-RU" sz="4000" dirty="0" smtClean="0"/>
            </a:br>
            <a:endParaRPr lang="ru-RU" dirty="0"/>
          </a:p>
        </p:txBody>
      </p:sp>
      <p:sp>
        <p:nvSpPr>
          <p:cNvPr id="3" name="Содержимое 2"/>
          <p:cNvSpPr>
            <a:spLocks noGrp="1"/>
          </p:cNvSpPr>
          <p:nvPr>
            <p:ph idx="1"/>
          </p:nvPr>
        </p:nvSpPr>
        <p:spPr/>
        <p:txBody>
          <a:bodyPr/>
          <a:lstStyle/>
          <a:p>
            <a:pPr marL="514350" indent="-514350">
              <a:buNone/>
            </a:pPr>
            <a:r>
              <a:rPr lang="en-US" b="1" dirty="0" smtClean="0">
                <a:solidFill>
                  <a:srgbClr val="000099"/>
                </a:solidFill>
              </a:rPr>
              <a:t>a.  </a:t>
            </a:r>
            <a:r>
              <a:rPr lang="en-US" dirty="0" smtClean="0">
                <a:solidFill>
                  <a:srgbClr val="000099"/>
                </a:solidFill>
              </a:rPr>
              <a:t>is </a:t>
            </a:r>
            <a:r>
              <a:rPr lang="en-US" dirty="0">
                <a:solidFill>
                  <a:srgbClr val="000099"/>
                </a:solidFill>
              </a:rPr>
              <a:t>about the weather </a:t>
            </a:r>
            <a:r>
              <a:rPr lang="en-US" dirty="0" smtClean="0">
                <a:solidFill>
                  <a:srgbClr val="000099"/>
                </a:solidFill>
              </a:rPr>
              <a:t>and</a:t>
            </a:r>
          </a:p>
          <a:p>
            <a:pPr marL="514350" indent="-514350">
              <a:buNone/>
            </a:pPr>
            <a:r>
              <a:rPr lang="en-US" dirty="0" smtClean="0">
                <a:solidFill>
                  <a:srgbClr val="000099"/>
                </a:solidFill>
              </a:rPr>
              <a:t>      what   happens </a:t>
            </a:r>
            <a:r>
              <a:rPr lang="en-US" dirty="0">
                <a:solidFill>
                  <a:srgbClr val="000099"/>
                </a:solidFill>
              </a:rPr>
              <a:t>in spring</a:t>
            </a:r>
            <a:r>
              <a:rPr lang="en-US" dirty="0" smtClean="0">
                <a:solidFill>
                  <a:srgbClr val="000099"/>
                </a:solidFill>
              </a:rPr>
              <a:t>?</a:t>
            </a:r>
          </a:p>
          <a:p>
            <a:pPr>
              <a:buNone/>
            </a:pPr>
            <a:r>
              <a:rPr lang="en-US" b="1" dirty="0" smtClean="0">
                <a:solidFill>
                  <a:srgbClr val="0070C0"/>
                </a:solidFill>
              </a:rPr>
              <a:t> b.   </a:t>
            </a:r>
            <a:r>
              <a:rPr lang="en-US" dirty="0">
                <a:solidFill>
                  <a:srgbClr val="0070C0"/>
                </a:solidFill>
              </a:rPr>
              <a:t>is about Susan's feelings</a:t>
            </a:r>
            <a:r>
              <a:rPr lang="en-US" dirty="0" smtClean="0">
                <a:solidFill>
                  <a:srgbClr val="0070C0"/>
                </a:solidFill>
              </a:rPr>
              <a:t>?</a:t>
            </a:r>
          </a:p>
          <a:p>
            <a:pPr>
              <a:buNone/>
            </a:pPr>
            <a:r>
              <a:rPr lang="en-US" b="1" dirty="0" smtClean="0"/>
              <a:t> </a:t>
            </a:r>
            <a:r>
              <a:rPr lang="en-US" b="1" dirty="0" smtClean="0">
                <a:solidFill>
                  <a:srgbClr val="00B050"/>
                </a:solidFill>
              </a:rPr>
              <a:t>c.   </a:t>
            </a:r>
            <a:r>
              <a:rPr lang="en-US" dirty="0">
                <a:solidFill>
                  <a:srgbClr val="00B050"/>
                </a:solidFill>
              </a:rPr>
              <a:t>says which Susan's </a:t>
            </a:r>
            <a:r>
              <a:rPr lang="en-US" dirty="0" smtClean="0">
                <a:solidFill>
                  <a:srgbClr val="00B050"/>
                </a:solidFill>
              </a:rPr>
              <a:t>favourite season </a:t>
            </a:r>
            <a:r>
              <a:rPr lang="en-US" dirty="0">
                <a:solidFill>
                  <a:srgbClr val="00B050"/>
                </a:solidFill>
              </a:rPr>
              <a:t>is</a:t>
            </a:r>
            <a:r>
              <a:rPr lang="en-US" dirty="0" smtClean="0">
                <a:solidFill>
                  <a:srgbClr val="00B050"/>
                </a:solidFill>
              </a:rPr>
              <a:t>?</a:t>
            </a:r>
          </a:p>
          <a:p>
            <a:pPr>
              <a:buNone/>
            </a:pPr>
            <a:r>
              <a:rPr lang="en-US" dirty="0" smtClean="0"/>
              <a:t> </a:t>
            </a:r>
            <a:r>
              <a:rPr lang="en-US" b="1" dirty="0" smtClean="0">
                <a:solidFill>
                  <a:srgbClr val="FF0066"/>
                </a:solidFill>
              </a:rPr>
              <a:t>d.  </a:t>
            </a:r>
            <a:r>
              <a:rPr lang="en-US" dirty="0" smtClean="0">
                <a:solidFill>
                  <a:srgbClr val="FF0066"/>
                </a:solidFill>
              </a:rPr>
              <a:t> </a:t>
            </a:r>
            <a:r>
              <a:rPr lang="en-US" dirty="0">
                <a:solidFill>
                  <a:srgbClr val="FF0066"/>
                </a:solidFill>
              </a:rPr>
              <a:t>is about what Susan does </a:t>
            </a:r>
            <a:r>
              <a:rPr lang="en-US" dirty="0" smtClean="0">
                <a:solidFill>
                  <a:srgbClr val="FF0066"/>
                </a:solidFill>
              </a:rPr>
              <a:t>in   spring</a:t>
            </a:r>
            <a:r>
              <a:rPr lang="en-US" dirty="0">
                <a:solidFill>
                  <a:srgbClr val="FF0066"/>
                </a:solidFill>
              </a:rPr>
              <a:t>?</a:t>
            </a:r>
            <a:endParaRPr lang="ru-RU" dirty="0">
              <a:solidFill>
                <a:srgbClr val="FF0066"/>
              </a:solidFill>
            </a:endParaRPr>
          </a:p>
          <a:p>
            <a:endParaRPr lang="ru-RU"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grpId="0" nodeType="clickEffect">
                                  <p:stCondLst>
                                    <p:cond delay="0"/>
                                  </p:stCondLst>
                                  <p:childTnLst>
                                    <p:animClr clrSpc="hsl">
                                      <p:cBhvr override="childStyle">
                                        <p:cTn id="6" dur="500" fill="hold"/>
                                        <p:tgtEl>
                                          <p:spTgt spid="2"/>
                                        </p:tgtEl>
                                        <p:attrNameLst>
                                          <p:attrName>style.color</p:attrName>
                                        </p:attrNameLst>
                                      </p:cBhvr>
                                      <p:by>
                                        <p:hsl h="7200000" s="0" l="0"/>
                                      </p:by>
                                    </p:animClr>
                                    <p:animClr clrSpc="hsl">
                                      <p:cBhvr>
                                        <p:cTn id="7" dur="500" fill="hold"/>
                                        <p:tgtEl>
                                          <p:spTgt spid="2"/>
                                        </p:tgtEl>
                                        <p:attrNameLst>
                                          <p:attrName>fillcolor</p:attrName>
                                        </p:attrNameLst>
                                      </p:cBhvr>
                                      <p:by>
                                        <p:hsl h="7200000" s="0" l="0"/>
                                      </p:by>
                                    </p:animClr>
                                    <p:animClr clrSpc="hsl">
                                      <p:cBhvr>
                                        <p:cTn id="8" dur="500" fill="hold"/>
                                        <p:tgtEl>
                                          <p:spTgt spid="2"/>
                                        </p:tgtEl>
                                        <p:attrNameLst>
                                          <p:attrName>stroke.color</p:attrName>
                                        </p:attrNameLst>
                                      </p:cBhvr>
                                      <p:by>
                                        <p:hsl h="7200000" s="0" l="0"/>
                                      </p:by>
                                    </p:animClr>
                                    <p:set>
                                      <p:cBhvr>
                                        <p:cTn id="9" dur="500" fill="hold"/>
                                        <p:tgtEl>
                                          <p:spTgt spid="2"/>
                                        </p:tgtEl>
                                        <p:attrNameLst>
                                          <p:attrName>fill.type</p:attrName>
                                        </p:attrNameLst>
                                      </p:cBhvr>
                                      <p:to>
                                        <p:strVal val="solid"/>
                                      </p:to>
                                    </p:set>
                                  </p:childTnLst>
                                </p:cTn>
                              </p:par>
                            </p:childTnLst>
                          </p:cTn>
                        </p:par>
                        <p:par>
                          <p:cTn id="10" fill="hold">
                            <p:stCondLst>
                              <p:cond delay="500"/>
                            </p:stCondLst>
                            <p:childTnLst>
                              <p:par>
                                <p:cTn id="11" presetID="2" presetClass="emph" presetSubtype="0" grpId="0" nodeType="afterEffect">
                                  <p:stCondLst>
                                    <p:cond delay="0"/>
                                  </p:stCondLst>
                                  <p:iterate type="lt">
                                    <p:tmAbs val="0"/>
                                  </p:iterate>
                                  <p:childTnLst>
                                    <p:set>
                                      <p:cBhvr override="childStyle">
                                        <p:cTn id="12" dur="indefinite"/>
                                        <p:tgtEl>
                                          <p:spTgt spid="3">
                                            <p:txEl>
                                              <p:pRg st="0" end="0"/>
                                            </p:txEl>
                                          </p:spTgt>
                                        </p:tgtEl>
                                        <p:attrNameLst>
                                          <p:attrName>style.fontFamily</p:attrName>
                                        </p:attrNameLst>
                                      </p:cBhvr>
                                      <p:to>
                                        <p:strVal val="Times New Roman"/>
                                      </p:to>
                                    </p:set>
                                  </p:childTnLst>
                                </p:cTn>
                              </p:par>
                            </p:childTnLst>
                          </p:cTn>
                        </p:par>
                        <p:par>
                          <p:cTn id="13" fill="hold">
                            <p:stCondLst>
                              <p:cond delay="500"/>
                            </p:stCondLst>
                            <p:childTnLst>
                              <p:par>
                                <p:cTn id="14" presetID="2" presetClass="emph" presetSubtype="0" grpId="0" nodeType="afterEffect">
                                  <p:stCondLst>
                                    <p:cond delay="0"/>
                                  </p:stCondLst>
                                  <p:iterate type="lt">
                                    <p:tmAbs val="0"/>
                                  </p:iterate>
                                  <p:childTnLst>
                                    <p:set>
                                      <p:cBhvr override="childStyle">
                                        <p:cTn id="15" dur="indefinite"/>
                                        <p:tgtEl>
                                          <p:spTgt spid="3">
                                            <p:txEl>
                                              <p:pRg st="1" end="1"/>
                                            </p:txEl>
                                          </p:spTgt>
                                        </p:tgtEl>
                                        <p:attrNameLst>
                                          <p:attrName>style.fontFamily</p:attrName>
                                        </p:attrNameLst>
                                      </p:cBhvr>
                                      <p:to>
                                        <p:strVal val="Times New Roman"/>
                                      </p:to>
                                    </p:set>
                                  </p:childTnLst>
                                </p:cTn>
                              </p:par>
                            </p:childTnLst>
                          </p:cTn>
                        </p:par>
                        <p:par>
                          <p:cTn id="16" fill="hold">
                            <p:stCondLst>
                              <p:cond delay="500"/>
                            </p:stCondLst>
                            <p:childTnLst>
                              <p:par>
                                <p:cTn id="17" presetID="2" presetClass="emph" presetSubtype="0" grpId="0" nodeType="afterEffect">
                                  <p:stCondLst>
                                    <p:cond delay="0"/>
                                  </p:stCondLst>
                                  <p:iterate type="lt">
                                    <p:tmAbs val="0"/>
                                  </p:iterate>
                                  <p:childTnLst>
                                    <p:set>
                                      <p:cBhvr override="childStyle">
                                        <p:cTn id="18" dur="indefinite"/>
                                        <p:tgtEl>
                                          <p:spTgt spid="3">
                                            <p:txEl>
                                              <p:pRg st="2" end="2"/>
                                            </p:txEl>
                                          </p:spTgt>
                                        </p:tgtEl>
                                        <p:attrNameLst>
                                          <p:attrName>style.fontFamily</p:attrName>
                                        </p:attrNameLst>
                                      </p:cBhvr>
                                      <p:to>
                                        <p:strVal val="Times New Roman"/>
                                      </p:to>
                                    </p:set>
                                  </p:childTnLst>
                                </p:cTn>
                              </p:par>
                            </p:childTnLst>
                          </p:cTn>
                        </p:par>
                        <p:par>
                          <p:cTn id="19" fill="hold">
                            <p:stCondLst>
                              <p:cond delay="500"/>
                            </p:stCondLst>
                            <p:childTnLst>
                              <p:par>
                                <p:cTn id="20" presetID="2" presetClass="emph" presetSubtype="0" grpId="0" nodeType="afterEffect">
                                  <p:stCondLst>
                                    <p:cond delay="0"/>
                                  </p:stCondLst>
                                  <p:iterate type="lt">
                                    <p:tmAbs val="0"/>
                                  </p:iterate>
                                  <p:childTnLst>
                                    <p:set>
                                      <p:cBhvr override="childStyle">
                                        <p:cTn id="21" dur="indefinite"/>
                                        <p:tgtEl>
                                          <p:spTgt spid="3">
                                            <p:txEl>
                                              <p:pRg st="3" end="3"/>
                                            </p:txEl>
                                          </p:spTgt>
                                        </p:tgtEl>
                                        <p:attrNameLst>
                                          <p:attrName>style.fontFamily</p:attrName>
                                        </p:attrNameLst>
                                      </p:cBhvr>
                                      <p:to>
                                        <p:strVal val="Times New Roman"/>
                                      </p:to>
                                    </p:set>
                                  </p:childTnLst>
                                </p:cTn>
                              </p:par>
                            </p:childTnLst>
                          </p:cTn>
                        </p:par>
                        <p:par>
                          <p:cTn id="22" fill="hold">
                            <p:stCondLst>
                              <p:cond delay="500"/>
                            </p:stCondLst>
                            <p:childTnLst>
                              <p:par>
                                <p:cTn id="23" presetID="2" presetClass="emph" presetSubtype="0" grpId="0" nodeType="afterEffect">
                                  <p:stCondLst>
                                    <p:cond delay="0"/>
                                  </p:stCondLst>
                                  <p:iterate type="lt">
                                    <p:tmAbs val="0"/>
                                  </p:iterate>
                                  <p:childTnLst>
                                    <p:set>
                                      <p:cBhvr override="childStyle">
                                        <p:cTn id="24" dur="indefinite"/>
                                        <p:tgtEl>
                                          <p:spTgt spid="3">
                                            <p:txEl>
                                              <p:pRg st="4" end="4"/>
                                            </p:txEl>
                                          </p:spTgt>
                                        </p:tgtEl>
                                        <p:attrNameLst>
                                          <p:attrName>style.fontFamily</p:attrName>
                                        </p:attrNameLst>
                                      </p:cBhvr>
                                      <p:to>
                                        <p:strVal val="Times New Roman"/>
                                      </p:to>
                                    </p:set>
                                  </p:childTnLst>
                                </p:cTn>
                              </p:par>
                            </p:childTnLst>
                          </p:cTn>
                        </p:par>
                        <p:par>
                          <p:cTn id="25" fill="hold">
                            <p:stCondLst>
                              <p:cond delay="500"/>
                            </p:stCondLst>
                            <p:childTnLst>
                              <p:par>
                                <p:cTn id="26" presetID="34" presetClass="emph" presetSubtype="0" fill="hold" grpId="1" nodeType="afterEffect">
                                  <p:stCondLst>
                                    <p:cond delay="0"/>
                                  </p:stCondLst>
                                  <p:iterate type="lt">
                                    <p:tmPct val="10000"/>
                                  </p:iterate>
                                  <p:childTnLst>
                                    <p:animMotion origin="layout" path="M 0.0 0.0 L 0.0 -0.07213" pathEditMode="relative" ptsTypes="">
                                      <p:cBhvr>
                                        <p:cTn id="27" dur="250" accel="50000" decel="50000" autoRev="1" fill="hold">
                                          <p:stCondLst>
                                            <p:cond delay="0"/>
                                          </p:stCondLst>
                                        </p:cTn>
                                        <p:tgtEl>
                                          <p:spTgt spid="3">
                                            <p:txEl>
                                              <p:pRg st="0" end="0"/>
                                            </p:txEl>
                                          </p:spTgt>
                                        </p:tgtEl>
                                        <p:attrNameLst>
                                          <p:attrName>ppt_x</p:attrName>
                                          <p:attrName>ppt_y</p:attrName>
                                        </p:attrNameLst>
                                      </p:cBhvr>
                                    </p:animMotion>
                                    <p:animRot by="1500000">
                                      <p:cBhvr>
                                        <p:cTn id="28" dur="125" fill="hold">
                                          <p:stCondLst>
                                            <p:cond delay="0"/>
                                          </p:stCondLst>
                                        </p:cTn>
                                        <p:tgtEl>
                                          <p:spTgt spid="3">
                                            <p:txEl>
                                              <p:pRg st="0" end="0"/>
                                            </p:txEl>
                                          </p:spTgt>
                                        </p:tgtEl>
                                        <p:attrNameLst>
                                          <p:attrName>r</p:attrName>
                                        </p:attrNameLst>
                                      </p:cBhvr>
                                    </p:animRot>
                                    <p:animRot by="-1500000">
                                      <p:cBhvr>
                                        <p:cTn id="29" dur="125" fill="hold">
                                          <p:stCondLst>
                                            <p:cond delay="125"/>
                                          </p:stCondLst>
                                        </p:cTn>
                                        <p:tgtEl>
                                          <p:spTgt spid="3">
                                            <p:txEl>
                                              <p:pRg st="0" end="0"/>
                                            </p:txEl>
                                          </p:spTgt>
                                        </p:tgtEl>
                                        <p:attrNameLst>
                                          <p:attrName>r</p:attrName>
                                        </p:attrNameLst>
                                      </p:cBhvr>
                                    </p:animRot>
                                    <p:animRot by="-1500000">
                                      <p:cBhvr>
                                        <p:cTn id="30" dur="125" fill="hold">
                                          <p:stCondLst>
                                            <p:cond delay="250"/>
                                          </p:stCondLst>
                                        </p:cTn>
                                        <p:tgtEl>
                                          <p:spTgt spid="3">
                                            <p:txEl>
                                              <p:pRg st="0" end="0"/>
                                            </p:txEl>
                                          </p:spTgt>
                                        </p:tgtEl>
                                        <p:attrNameLst>
                                          <p:attrName>r</p:attrName>
                                        </p:attrNameLst>
                                      </p:cBhvr>
                                    </p:animRot>
                                    <p:animRot by="1500000">
                                      <p:cBhvr>
                                        <p:cTn id="31" dur="125" fill="hold">
                                          <p:stCondLst>
                                            <p:cond delay="375"/>
                                          </p:stCondLst>
                                        </p:cTn>
                                        <p:tgtEl>
                                          <p:spTgt spid="3">
                                            <p:txEl>
                                              <p:pRg st="0" end="0"/>
                                            </p:txEl>
                                          </p:spTgt>
                                        </p:tgtEl>
                                        <p:attrNameLst>
                                          <p:attrName>r</p:attrName>
                                        </p:attrNameLst>
                                      </p:cBhvr>
                                    </p:animRot>
                                  </p:childTnLst>
                                </p:cTn>
                              </p:par>
                            </p:childTnLst>
                          </p:cTn>
                        </p:par>
                        <p:par>
                          <p:cTn id="32" fill="hold">
                            <p:stCondLst>
                              <p:cond delay="2050"/>
                            </p:stCondLst>
                            <p:childTnLst>
                              <p:par>
                                <p:cTn id="33" presetID="34" presetClass="emph" presetSubtype="0" fill="hold" grpId="1" nodeType="afterEffect">
                                  <p:stCondLst>
                                    <p:cond delay="0"/>
                                  </p:stCondLst>
                                  <p:iterate type="lt">
                                    <p:tmPct val="10000"/>
                                  </p:iterate>
                                  <p:childTnLst>
                                    <p:animMotion origin="layout" path="M 0.0 0.0 L 0.0 -0.07213" pathEditMode="relative" ptsTypes="">
                                      <p:cBhvr>
                                        <p:cTn id="34" dur="250" accel="50000" decel="50000" autoRev="1" fill="hold">
                                          <p:stCondLst>
                                            <p:cond delay="0"/>
                                          </p:stCondLst>
                                        </p:cTn>
                                        <p:tgtEl>
                                          <p:spTgt spid="3">
                                            <p:txEl>
                                              <p:pRg st="1" end="1"/>
                                            </p:txEl>
                                          </p:spTgt>
                                        </p:tgtEl>
                                        <p:attrNameLst>
                                          <p:attrName>ppt_x</p:attrName>
                                          <p:attrName>ppt_y</p:attrName>
                                        </p:attrNameLst>
                                      </p:cBhvr>
                                    </p:animMotion>
                                    <p:animRot by="1500000">
                                      <p:cBhvr>
                                        <p:cTn id="35" dur="125" fill="hold">
                                          <p:stCondLst>
                                            <p:cond delay="0"/>
                                          </p:stCondLst>
                                        </p:cTn>
                                        <p:tgtEl>
                                          <p:spTgt spid="3">
                                            <p:txEl>
                                              <p:pRg st="1" end="1"/>
                                            </p:txEl>
                                          </p:spTgt>
                                        </p:tgtEl>
                                        <p:attrNameLst>
                                          <p:attrName>r</p:attrName>
                                        </p:attrNameLst>
                                      </p:cBhvr>
                                    </p:animRot>
                                    <p:animRot by="-1500000">
                                      <p:cBhvr>
                                        <p:cTn id="36" dur="125" fill="hold">
                                          <p:stCondLst>
                                            <p:cond delay="125"/>
                                          </p:stCondLst>
                                        </p:cTn>
                                        <p:tgtEl>
                                          <p:spTgt spid="3">
                                            <p:txEl>
                                              <p:pRg st="1" end="1"/>
                                            </p:txEl>
                                          </p:spTgt>
                                        </p:tgtEl>
                                        <p:attrNameLst>
                                          <p:attrName>r</p:attrName>
                                        </p:attrNameLst>
                                      </p:cBhvr>
                                    </p:animRot>
                                    <p:animRot by="-1500000">
                                      <p:cBhvr>
                                        <p:cTn id="37" dur="125" fill="hold">
                                          <p:stCondLst>
                                            <p:cond delay="250"/>
                                          </p:stCondLst>
                                        </p:cTn>
                                        <p:tgtEl>
                                          <p:spTgt spid="3">
                                            <p:txEl>
                                              <p:pRg st="1" end="1"/>
                                            </p:txEl>
                                          </p:spTgt>
                                        </p:tgtEl>
                                        <p:attrNameLst>
                                          <p:attrName>r</p:attrName>
                                        </p:attrNameLst>
                                      </p:cBhvr>
                                    </p:animRot>
                                    <p:animRot by="1500000">
                                      <p:cBhvr>
                                        <p:cTn id="38" dur="125" fill="hold">
                                          <p:stCondLst>
                                            <p:cond delay="375"/>
                                          </p:stCondLst>
                                        </p:cTn>
                                        <p:tgtEl>
                                          <p:spTgt spid="3">
                                            <p:txEl>
                                              <p:pRg st="1" end="1"/>
                                            </p:txEl>
                                          </p:spTgt>
                                        </p:tgtEl>
                                        <p:attrNameLst>
                                          <p:attrName>r</p:attrName>
                                        </p:attrNameLst>
                                      </p:cBhvr>
                                    </p:animRot>
                                  </p:childTnLst>
                                </p:cTn>
                              </p:par>
                            </p:childTnLst>
                          </p:cTn>
                        </p:par>
                        <p:par>
                          <p:cTn id="39" fill="hold">
                            <p:stCondLst>
                              <p:cond delay="3500"/>
                            </p:stCondLst>
                            <p:childTnLst>
                              <p:par>
                                <p:cTn id="40" presetID="34" presetClass="emph" presetSubtype="0" fill="hold" grpId="1" nodeType="afterEffect">
                                  <p:stCondLst>
                                    <p:cond delay="0"/>
                                  </p:stCondLst>
                                  <p:iterate type="lt">
                                    <p:tmPct val="10000"/>
                                  </p:iterate>
                                  <p:childTnLst>
                                    <p:animMotion origin="layout" path="M 0.0 0.0 L 0.0 -0.07213" pathEditMode="relative" ptsTypes="">
                                      <p:cBhvr>
                                        <p:cTn id="41" dur="250" accel="50000" decel="50000" autoRev="1" fill="hold">
                                          <p:stCondLst>
                                            <p:cond delay="0"/>
                                          </p:stCondLst>
                                        </p:cTn>
                                        <p:tgtEl>
                                          <p:spTgt spid="3">
                                            <p:txEl>
                                              <p:pRg st="2" end="2"/>
                                            </p:txEl>
                                          </p:spTgt>
                                        </p:tgtEl>
                                        <p:attrNameLst>
                                          <p:attrName>ppt_x</p:attrName>
                                          <p:attrName>ppt_y</p:attrName>
                                        </p:attrNameLst>
                                      </p:cBhvr>
                                    </p:animMotion>
                                    <p:animRot by="1500000">
                                      <p:cBhvr>
                                        <p:cTn id="42" dur="125" fill="hold">
                                          <p:stCondLst>
                                            <p:cond delay="0"/>
                                          </p:stCondLst>
                                        </p:cTn>
                                        <p:tgtEl>
                                          <p:spTgt spid="3">
                                            <p:txEl>
                                              <p:pRg st="2" end="2"/>
                                            </p:txEl>
                                          </p:spTgt>
                                        </p:tgtEl>
                                        <p:attrNameLst>
                                          <p:attrName>r</p:attrName>
                                        </p:attrNameLst>
                                      </p:cBhvr>
                                    </p:animRot>
                                    <p:animRot by="-1500000">
                                      <p:cBhvr>
                                        <p:cTn id="43" dur="125" fill="hold">
                                          <p:stCondLst>
                                            <p:cond delay="125"/>
                                          </p:stCondLst>
                                        </p:cTn>
                                        <p:tgtEl>
                                          <p:spTgt spid="3">
                                            <p:txEl>
                                              <p:pRg st="2" end="2"/>
                                            </p:txEl>
                                          </p:spTgt>
                                        </p:tgtEl>
                                        <p:attrNameLst>
                                          <p:attrName>r</p:attrName>
                                        </p:attrNameLst>
                                      </p:cBhvr>
                                    </p:animRot>
                                    <p:animRot by="-1500000">
                                      <p:cBhvr>
                                        <p:cTn id="44" dur="125" fill="hold">
                                          <p:stCondLst>
                                            <p:cond delay="250"/>
                                          </p:stCondLst>
                                        </p:cTn>
                                        <p:tgtEl>
                                          <p:spTgt spid="3">
                                            <p:txEl>
                                              <p:pRg st="2" end="2"/>
                                            </p:txEl>
                                          </p:spTgt>
                                        </p:tgtEl>
                                        <p:attrNameLst>
                                          <p:attrName>r</p:attrName>
                                        </p:attrNameLst>
                                      </p:cBhvr>
                                    </p:animRot>
                                    <p:animRot by="1500000">
                                      <p:cBhvr>
                                        <p:cTn id="45" dur="125" fill="hold">
                                          <p:stCondLst>
                                            <p:cond delay="375"/>
                                          </p:stCondLst>
                                        </p:cTn>
                                        <p:tgtEl>
                                          <p:spTgt spid="3">
                                            <p:txEl>
                                              <p:pRg st="2" end="2"/>
                                            </p:txEl>
                                          </p:spTgt>
                                        </p:tgtEl>
                                        <p:attrNameLst>
                                          <p:attrName>r</p:attrName>
                                        </p:attrNameLst>
                                      </p:cBhvr>
                                    </p:animRot>
                                  </p:childTnLst>
                                </p:cTn>
                              </p:par>
                            </p:childTnLst>
                          </p:cTn>
                        </p:par>
                        <p:par>
                          <p:cTn id="46" fill="hold">
                            <p:stCondLst>
                              <p:cond delay="5200"/>
                            </p:stCondLst>
                            <p:childTnLst>
                              <p:par>
                                <p:cTn id="47" presetID="34" presetClass="emph" presetSubtype="0" fill="hold" grpId="1" nodeType="afterEffect">
                                  <p:stCondLst>
                                    <p:cond delay="0"/>
                                  </p:stCondLst>
                                  <p:iterate type="lt">
                                    <p:tmPct val="10000"/>
                                  </p:iterate>
                                  <p:childTnLst>
                                    <p:animMotion origin="layout" path="M 0.0 0.0 L 0.0 -0.07213" pathEditMode="relative" ptsTypes="">
                                      <p:cBhvr>
                                        <p:cTn id="48" dur="250" accel="50000" decel="50000" autoRev="1" fill="hold">
                                          <p:stCondLst>
                                            <p:cond delay="0"/>
                                          </p:stCondLst>
                                        </p:cTn>
                                        <p:tgtEl>
                                          <p:spTgt spid="3">
                                            <p:txEl>
                                              <p:pRg st="3" end="3"/>
                                            </p:txEl>
                                          </p:spTgt>
                                        </p:tgtEl>
                                        <p:attrNameLst>
                                          <p:attrName>ppt_x</p:attrName>
                                          <p:attrName>ppt_y</p:attrName>
                                        </p:attrNameLst>
                                      </p:cBhvr>
                                    </p:animMotion>
                                    <p:animRot by="1500000">
                                      <p:cBhvr>
                                        <p:cTn id="49" dur="125" fill="hold">
                                          <p:stCondLst>
                                            <p:cond delay="0"/>
                                          </p:stCondLst>
                                        </p:cTn>
                                        <p:tgtEl>
                                          <p:spTgt spid="3">
                                            <p:txEl>
                                              <p:pRg st="3" end="3"/>
                                            </p:txEl>
                                          </p:spTgt>
                                        </p:tgtEl>
                                        <p:attrNameLst>
                                          <p:attrName>r</p:attrName>
                                        </p:attrNameLst>
                                      </p:cBhvr>
                                    </p:animRot>
                                    <p:animRot by="-1500000">
                                      <p:cBhvr>
                                        <p:cTn id="50" dur="125" fill="hold">
                                          <p:stCondLst>
                                            <p:cond delay="125"/>
                                          </p:stCondLst>
                                        </p:cTn>
                                        <p:tgtEl>
                                          <p:spTgt spid="3">
                                            <p:txEl>
                                              <p:pRg st="3" end="3"/>
                                            </p:txEl>
                                          </p:spTgt>
                                        </p:tgtEl>
                                        <p:attrNameLst>
                                          <p:attrName>r</p:attrName>
                                        </p:attrNameLst>
                                      </p:cBhvr>
                                    </p:animRot>
                                    <p:animRot by="-1500000">
                                      <p:cBhvr>
                                        <p:cTn id="51" dur="125" fill="hold">
                                          <p:stCondLst>
                                            <p:cond delay="250"/>
                                          </p:stCondLst>
                                        </p:cTn>
                                        <p:tgtEl>
                                          <p:spTgt spid="3">
                                            <p:txEl>
                                              <p:pRg st="3" end="3"/>
                                            </p:txEl>
                                          </p:spTgt>
                                        </p:tgtEl>
                                        <p:attrNameLst>
                                          <p:attrName>r</p:attrName>
                                        </p:attrNameLst>
                                      </p:cBhvr>
                                    </p:animRot>
                                    <p:animRot by="1500000">
                                      <p:cBhvr>
                                        <p:cTn id="52" dur="125" fill="hold">
                                          <p:stCondLst>
                                            <p:cond delay="375"/>
                                          </p:stCondLst>
                                        </p:cTn>
                                        <p:tgtEl>
                                          <p:spTgt spid="3">
                                            <p:txEl>
                                              <p:pRg st="3" end="3"/>
                                            </p:txEl>
                                          </p:spTgt>
                                        </p:tgtEl>
                                        <p:attrNameLst>
                                          <p:attrName>r</p:attrName>
                                        </p:attrNameLst>
                                      </p:cBhvr>
                                    </p:animRot>
                                  </p:childTnLst>
                                </p:cTn>
                              </p:par>
                            </p:childTnLst>
                          </p:cTn>
                        </p:par>
                        <p:par>
                          <p:cTn id="53" fill="hold">
                            <p:stCondLst>
                              <p:cond delay="7450"/>
                            </p:stCondLst>
                            <p:childTnLst>
                              <p:par>
                                <p:cTn id="54" presetID="34" presetClass="emph" presetSubtype="0" fill="hold" grpId="1" nodeType="afterEffect">
                                  <p:stCondLst>
                                    <p:cond delay="0"/>
                                  </p:stCondLst>
                                  <p:iterate type="lt">
                                    <p:tmPct val="10000"/>
                                  </p:iterate>
                                  <p:childTnLst>
                                    <p:animMotion origin="layout" path="M 0.0 0.0 L 0.0 -0.07213" pathEditMode="relative" ptsTypes="">
                                      <p:cBhvr>
                                        <p:cTn id="55" dur="250" accel="50000" decel="50000" autoRev="1" fill="hold">
                                          <p:stCondLst>
                                            <p:cond delay="0"/>
                                          </p:stCondLst>
                                        </p:cTn>
                                        <p:tgtEl>
                                          <p:spTgt spid="3">
                                            <p:txEl>
                                              <p:pRg st="4" end="4"/>
                                            </p:txEl>
                                          </p:spTgt>
                                        </p:tgtEl>
                                        <p:attrNameLst>
                                          <p:attrName>ppt_x</p:attrName>
                                          <p:attrName>ppt_y</p:attrName>
                                        </p:attrNameLst>
                                      </p:cBhvr>
                                    </p:animMotion>
                                    <p:animRot by="1500000">
                                      <p:cBhvr>
                                        <p:cTn id="56" dur="125" fill="hold">
                                          <p:stCondLst>
                                            <p:cond delay="0"/>
                                          </p:stCondLst>
                                        </p:cTn>
                                        <p:tgtEl>
                                          <p:spTgt spid="3">
                                            <p:txEl>
                                              <p:pRg st="4" end="4"/>
                                            </p:txEl>
                                          </p:spTgt>
                                        </p:tgtEl>
                                        <p:attrNameLst>
                                          <p:attrName>r</p:attrName>
                                        </p:attrNameLst>
                                      </p:cBhvr>
                                    </p:animRot>
                                    <p:animRot by="-1500000">
                                      <p:cBhvr>
                                        <p:cTn id="57" dur="125" fill="hold">
                                          <p:stCondLst>
                                            <p:cond delay="125"/>
                                          </p:stCondLst>
                                        </p:cTn>
                                        <p:tgtEl>
                                          <p:spTgt spid="3">
                                            <p:txEl>
                                              <p:pRg st="4" end="4"/>
                                            </p:txEl>
                                          </p:spTgt>
                                        </p:tgtEl>
                                        <p:attrNameLst>
                                          <p:attrName>r</p:attrName>
                                        </p:attrNameLst>
                                      </p:cBhvr>
                                    </p:animRot>
                                    <p:animRot by="-1500000">
                                      <p:cBhvr>
                                        <p:cTn id="58" dur="125" fill="hold">
                                          <p:stCondLst>
                                            <p:cond delay="250"/>
                                          </p:stCondLst>
                                        </p:cTn>
                                        <p:tgtEl>
                                          <p:spTgt spid="3">
                                            <p:txEl>
                                              <p:pRg st="4" end="4"/>
                                            </p:txEl>
                                          </p:spTgt>
                                        </p:tgtEl>
                                        <p:attrNameLst>
                                          <p:attrName>r</p:attrName>
                                        </p:attrNameLst>
                                      </p:cBhvr>
                                    </p:animRot>
                                    <p:animRot by="1500000">
                                      <p:cBhvr>
                                        <p:cTn id="59" dur="125" fill="hold">
                                          <p:stCondLst>
                                            <p:cond delay="375"/>
                                          </p:stCondLst>
                                        </p:cTn>
                                        <p:tgtEl>
                                          <p:spTgt spid="3">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2400" dirty="0">
                <a:solidFill>
                  <a:srgbClr val="663300"/>
                </a:solidFill>
              </a:rPr>
              <a:t>Look at the picture showing the seasons, and put the months from the list in the correct part of the picture, in the correct order.</a:t>
            </a:r>
            <a:r>
              <a:rPr lang="ru-RU" sz="1800" dirty="0"/>
              <a:t/>
            </a:r>
            <a:br>
              <a:rPr lang="ru-RU" sz="1800" dirty="0"/>
            </a:br>
            <a:endParaRPr lang="ru-RU" sz="1800" dirty="0"/>
          </a:p>
        </p:txBody>
      </p:sp>
      <p:pic>
        <p:nvPicPr>
          <p:cNvPr id="4" name="Содержимое 3"/>
          <p:cNvPicPr>
            <a:picLocks noGrp="1"/>
          </p:cNvPicPr>
          <p:nvPr>
            <p:ph idx="1"/>
          </p:nvPr>
        </p:nvPicPr>
        <p:blipFill>
          <a:blip r:embed="rId2" cstate="email"/>
          <a:srcRect/>
          <a:stretch>
            <a:fillRect/>
          </a:stretch>
        </p:blipFill>
        <p:spPr bwMode="auto">
          <a:xfrm>
            <a:off x="5857884" y="4214818"/>
            <a:ext cx="2357454" cy="2214578"/>
          </a:xfrm>
          <a:prstGeom prst="rect">
            <a:avLst/>
          </a:prstGeom>
          <a:noFill/>
        </p:spPr>
      </p:pic>
      <p:pic>
        <p:nvPicPr>
          <p:cNvPr id="5" name="Содержимое 3"/>
          <p:cNvPicPr>
            <a:picLocks/>
          </p:cNvPicPr>
          <p:nvPr/>
        </p:nvPicPr>
        <p:blipFill>
          <a:blip r:embed="rId3" cstate="email"/>
          <a:srcRect/>
          <a:stretch>
            <a:fillRect/>
          </a:stretch>
        </p:blipFill>
        <p:spPr bwMode="auto">
          <a:xfrm>
            <a:off x="642910" y="4143380"/>
            <a:ext cx="2428892" cy="2214578"/>
          </a:xfrm>
          <a:prstGeom prst="rect">
            <a:avLst/>
          </a:prstGeom>
          <a:noFill/>
        </p:spPr>
      </p:pic>
      <p:pic>
        <p:nvPicPr>
          <p:cNvPr id="6" name="Содержимое 3"/>
          <p:cNvPicPr>
            <a:picLocks/>
          </p:cNvPicPr>
          <p:nvPr/>
        </p:nvPicPr>
        <p:blipFill>
          <a:blip r:embed="rId4" cstate="email"/>
          <a:srcRect/>
          <a:stretch>
            <a:fillRect/>
          </a:stretch>
        </p:blipFill>
        <p:spPr bwMode="auto">
          <a:xfrm>
            <a:off x="5929322" y="1571612"/>
            <a:ext cx="2376502" cy="2214578"/>
          </a:xfrm>
          <a:prstGeom prst="rect">
            <a:avLst/>
          </a:prstGeom>
          <a:noFill/>
        </p:spPr>
      </p:pic>
      <p:pic>
        <p:nvPicPr>
          <p:cNvPr id="7" name="Содержимое 3"/>
          <p:cNvPicPr>
            <a:picLocks/>
          </p:cNvPicPr>
          <p:nvPr/>
        </p:nvPicPr>
        <p:blipFill>
          <a:blip r:embed="rId5" cstate="email"/>
          <a:srcRect/>
          <a:stretch>
            <a:fillRect/>
          </a:stretch>
        </p:blipFill>
        <p:spPr bwMode="auto">
          <a:xfrm>
            <a:off x="642910" y="1500174"/>
            <a:ext cx="2357454" cy="2214578"/>
          </a:xfrm>
          <a:prstGeom prst="rect">
            <a:avLst/>
          </a:prstGeom>
          <a:noFill/>
        </p:spPr>
      </p:pic>
      <p:sp>
        <p:nvSpPr>
          <p:cNvPr id="8" name="Прямоугольник 7"/>
          <p:cNvSpPr/>
          <p:nvPr/>
        </p:nvSpPr>
        <p:spPr>
          <a:xfrm>
            <a:off x="3214678" y="1500174"/>
            <a:ext cx="2643206" cy="4524315"/>
          </a:xfrm>
          <a:prstGeom prst="rect">
            <a:avLst/>
          </a:prstGeom>
        </p:spPr>
        <p:txBody>
          <a:bodyPr wrap="square">
            <a:spAutoFit/>
          </a:bodyPr>
          <a:lstStyle/>
          <a:p>
            <a:pPr algn="ctr"/>
            <a:r>
              <a:rPr lang="en-US" sz="2400" i="1" dirty="0">
                <a:solidFill>
                  <a:srgbClr val="FF0066"/>
                </a:solidFill>
              </a:rPr>
              <a:t>February</a:t>
            </a:r>
            <a:r>
              <a:rPr lang="en-US" sz="2400" i="1" dirty="0" smtClean="0">
                <a:solidFill>
                  <a:srgbClr val="FF0066"/>
                </a:solidFill>
              </a:rPr>
              <a:t>,</a:t>
            </a:r>
          </a:p>
          <a:p>
            <a:pPr algn="ctr"/>
            <a:r>
              <a:rPr lang="en-US" sz="2400" i="1" dirty="0" smtClean="0">
                <a:solidFill>
                  <a:srgbClr val="FF0066"/>
                </a:solidFill>
              </a:rPr>
              <a:t> </a:t>
            </a:r>
            <a:r>
              <a:rPr lang="en-US" sz="2400" i="1" dirty="0">
                <a:solidFill>
                  <a:srgbClr val="FF0066"/>
                </a:solidFill>
              </a:rPr>
              <a:t>June</a:t>
            </a:r>
            <a:r>
              <a:rPr lang="en-US" sz="2400" i="1" dirty="0" smtClean="0">
                <a:solidFill>
                  <a:srgbClr val="FF0066"/>
                </a:solidFill>
              </a:rPr>
              <a:t>,</a:t>
            </a:r>
          </a:p>
          <a:p>
            <a:pPr algn="ctr"/>
            <a:r>
              <a:rPr lang="en-US" sz="2400" i="1" dirty="0" smtClean="0">
                <a:solidFill>
                  <a:srgbClr val="FF0066"/>
                </a:solidFill>
              </a:rPr>
              <a:t> </a:t>
            </a:r>
            <a:r>
              <a:rPr lang="en-US" sz="2400" i="1" dirty="0">
                <a:solidFill>
                  <a:srgbClr val="FF0066"/>
                </a:solidFill>
              </a:rPr>
              <a:t>March</a:t>
            </a:r>
            <a:r>
              <a:rPr lang="en-US" sz="2400" i="1" dirty="0" smtClean="0">
                <a:solidFill>
                  <a:srgbClr val="FF0066"/>
                </a:solidFill>
              </a:rPr>
              <a:t>,</a:t>
            </a:r>
          </a:p>
          <a:p>
            <a:pPr algn="ctr"/>
            <a:r>
              <a:rPr lang="en-US" sz="2400" i="1" dirty="0" smtClean="0">
                <a:solidFill>
                  <a:srgbClr val="FF0066"/>
                </a:solidFill>
              </a:rPr>
              <a:t> </a:t>
            </a:r>
            <a:r>
              <a:rPr lang="en-US" sz="2400" i="1" dirty="0">
                <a:solidFill>
                  <a:srgbClr val="FF0066"/>
                </a:solidFill>
              </a:rPr>
              <a:t>August</a:t>
            </a:r>
            <a:r>
              <a:rPr lang="en-US" sz="2400" i="1" dirty="0" smtClean="0">
                <a:solidFill>
                  <a:srgbClr val="FF0066"/>
                </a:solidFill>
              </a:rPr>
              <a:t>,</a:t>
            </a:r>
          </a:p>
          <a:p>
            <a:pPr algn="ctr"/>
            <a:r>
              <a:rPr lang="en-US" sz="2400" i="1" dirty="0" smtClean="0">
                <a:solidFill>
                  <a:srgbClr val="FF0066"/>
                </a:solidFill>
              </a:rPr>
              <a:t> </a:t>
            </a:r>
            <a:r>
              <a:rPr lang="en-US" sz="2400" i="1" dirty="0">
                <a:solidFill>
                  <a:srgbClr val="FF0066"/>
                </a:solidFill>
              </a:rPr>
              <a:t>April</a:t>
            </a:r>
            <a:r>
              <a:rPr lang="en-US" sz="2400" i="1" dirty="0" smtClean="0">
                <a:solidFill>
                  <a:srgbClr val="FF0066"/>
                </a:solidFill>
              </a:rPr>
              <a:t>,</a:t>
            </a:r>
          </a:p>
          <a:p>
            <a:pPr algn="ctr"/>
            <a:r>
              <a:rPr lang="en-US" sz="2400" i="1" dirty="0" smtClean="0">
                <a:solidFill>
                  <a:srgbClr val="FF0066"/>
                </a:solidFill>
              </a:rPr>
              <a:t> </a:t>
            </a:r>
            <a:r>
              <a:rPr lang="en-US" sz="2400" i="1" dirty="0">
                <a:solidFill>
                  <a:srgbClr val="FF0066"/>
                </a:solidFill>
              </a:rPr>
              <a:t>September, </a:t>
            </a:r>
            <a:endParaRPr lang="en-US" sz="2400" i="1" dirty="0" smtClean="0">
              <a:solidFill>
                <a:srgbClr val="FF0066"/>
              </a:solidFill>
            </a:endParaRPr>
          </a:p>
          <a:p>
            <a:pPr algn="ctr"/>
            <a:r>
              <a:rPr lang="en-US" sz="2400" i="1" dirty="0" smtClean="0">
                <a:solidFill>
                  <a:srgbClr val="FF0066"/>
                </a:solidFill>
              </a:rPr>
              <a:t>May</a:t>
            </a:r>
            <a:r>
              <a:rPr lang="en-US" sz="2400" i="1" dirty="0">
                <a:solidFill>
                  <a:srgbClr val="FF0066"/>
                </a:solidFill>
              </a:rPr>
              <a:t>, </a:t>
            </a:r>
            <a:endParaRPr lang="en-US" sz="2400" i="1" dirty="0" smtClean="0">
              <a:solidFill>
                <a:srgbClr val="FF0066"/>
              </a:solidFill>
            </a:endParaRPr>
          </a:p>
          <a:p>
            <a:pPr algn="ctr"/>
            <a:r>
              <a:rPr lang="en-US" sz="2400" i="1" dirty="0" smtClean="0">
                <a:solidFill>
                  <a:srgbClr val="FF0066"/>
                </a:solidFill>
              </a:rPr>
              <a:t>January</a:t>
            </a:r>
            <a:r>
              <a:rPr lang="en-US" sz="2400" i="1" dirty="0">
                <a:solidFill>
                  <a:srgbClr val="FF0066"/>
                </a:solidFill>
              </a:rPr>
              <a:t>, </a:t>
            </a:r>
            <a:endParaRPr lang="en-US" sz="2400" i="1" dirty="0" smtClean="0">
              <a:solidFill>
                <a:srgbClr val="FF0066"/>
              </a:solidFill>
            </a:endParaRPr>
          </a:p>
          <a:p>
            <a:pPr algn="ctr"/>
            <a:r>
              <a:rPr lang="en-US" sz="2400" i="1" dirty="0" smtClean="0">
                <a:solidFill>
                  <a:srgbClr val="FF0066"/>
                </a:solidFill>
              </a:rPr>
              <a:t>October,</a:t>
            </a:r>
          </a:p>
          <a:p>
            <a:pPr algn="ctr"/>
            <a:r>
              <a:rPr lang="en-US" sz="2400" i="1" dirty="0" smtClean="0">
                <a:solidFill>
                  <a:srgbClr val="FF0066"/>
                </a:solidFill>
              </a:rPr>
              <a:t> </a:t>
            </a:r>
            <a:r>
              <a:rPr lang="en-US" sz="2400" i="1" dirty="0">
                <a:solidFill>
                  <a:srgbClr val="FF0066"/>
                </a:solidFill>
              </a:rPr>
              <a:t>December, </a:t>
            </a:r>
            <a:endParaRPr lang="en-US" sz="2400" i="1" dirty="0" smtClean="0">
              <a:solidFill>
                <a:srgbClr val="FF0066"/>
              </a:solidFill>
            </a:endParaRPr>
          </a:p>
          <a:p>
            <a:pPr algn="ctr"/>
            <a:r>
              <a:rPr lang="en-US" sz="2400" i="1" dirty="0" smtClean="0">
                <a:solidFill>
                  <a:srgbClr val="FF0066"/>
                </a:solidFill>
              </a:rPr>
              <a:t>November</a:t>
            </a:r>
            <a:r>
              <a:rPr lang="en-US" sz="2400" i="1" dirty="0">
                <a:solidFill>
                  <a:srgbClr val="FF0066"/>
                </a:solidFill>
              </a:rPr>
              <a:t>, </a:t>
            </a:r>
            <a:endParaRPr lang="en-US" sz="2400" i="1" dirty="0" smtClean="0">
              <a:solidFill>
                <a:srgbClr val="FF0066"/>
              </a:solidFill>
            </a:endParaRPr>
          </a:p>
          <a:p>
            <a:pPr algn="ctr"/>
            <a:r>
              <a:rPr lang="en-US" sz="2400" i="1" dirty="0" smtClean="0">
                <a:solidFill>
                  <a:srgbClr val="FF0066"/>
                </a:solidFill>
              </a:rPr>
              <a:t>July</a:t>
            </a:r>
            <a:endParaRPr lang="ru-RU" sz="2400" dirty="0">
              <a:solidFill>
                <a:srgbClr val="FF0066"/>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par>
                          <p:cTn id="8" fill="hold">
                            <p:stCondLst>
                              <p:cond delay="2000"/>
                            </p:stCondLst>
                            <p:childTnLst>
                              <p:par>
                                <p:cTn id="9" presetID="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2500"/>
                            </p:stCondLst>
                            <p:childTnLst>
                              <p:par>
                                <p:cTn id="14" presetID="2" presetClass="entr" presetSubtype="1"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ppt_x"/>
                                          </p:val>
                                        </p:tav>
                                        <p:tav tm="100000">
                                          <p:val>
                                            <p:strVal val="#ppt_x"/>
                                          </p:val>
                                        </p:tav>
                                      </p:tavLst>
                                    </p:anim>
                                    <p:anim calcmode="lin" valueType="num">
                                      <p:cBhvr additive="base">
                                        <p:cTn id="17" dur="500" fill="hold"/>
                                        <p:tgtEl>
                                          <p:spTgt spid="5"/>
                                        </p:tgtEl>
                                        <p:attrNameLst>
                                          <p:attrName>ppt_y</p:attrName>
                                        </p:attrNameLst>
                                      </p:cBhvr>
                                      <p:tavLst>
                                        <p:tav tm="0">
                                          <p:val>
                                            <p:strVal val="0-#ppt_h/2"/>
                                          </p:val>
                                        </p:tav>
                                        <p:tav tm="100000">
                                          <p:val>
                                            <p:strVal val="#ppt_y"/>
                                          </p:val>
                                        </p:tav>
                                      </p:tavLst>
                                    </p:anim>
                                  </p:childTnLst>
                                </p:cTn>
                              </p:par>
                            </p:childTnLst>
                          </p:cTn>
                        </p:par>
                        <p:par>
                          <p:cTn id="18" fill="hold">
                            <p:stCondLst>
                              <p:cond delay="3000"/>
                            </p:stCondLst>
                            <p:childTnLst>
                              <p:par>
                                <p:cTn id="19" presetID="2" presetClass="entr" presetSubtype="4"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ppt_x"/>
                                          </p:val>
                                        </p:tav>
                                        <p:tav tm="100000">
                                          <p:val>
                                            <p:strVal val="#ppt_x"/>
                                          </p:val>
                                        </p:tav>
                                      </p:tavLst>
                                    </p:anim>
                                    <p:anim calcmode="lin" valueType="num">
                                      <p:cBhvr additive="base">
                                        <p:cTn id="22" dur="500" fill="hold"/>
                                        <p:tgtEl>
                                          <p:spTgt spid="6"/>
                                        </p:tgtEl>
                                        <p:attrNameLst>
                                          <p:attrName>ppt_y</p:attrName>
                                        </p:attrNameLst>
                                      </p:cBhvr>
                                      <p:tavLst>
                                        <p:tav tm="0">
                                          <p:val>
                                            <p:strVal val="1+#ppt_h/2"/>
                                          </p:val>
                                        </p:tav>
                                        <p:tav tm="100000">
                                          <p:val>
                                            <p:strVal val="#ppt_y"/>
                                          </p:val>
                                        </p:tav>
                                      </p:tavLst>
                                    </p:anim>
                                  </p:childTnLst>
                                </p:cTn>
                              </p:par>
                            </p:childTnLst>
                          </p:cTn>
                        </p:par>
                        <p:par>
                          <p:cTn id="23" fill="hold">
                            <p:stCondLst>
                              <p:cond delay="3500"/>
                            </p:stCondLst>
                            <p:childTnLst>
                              <p:par>
                                <p:cTn id="24" presetID="2" presetClass="entr" presetSubtype="1" fill="hold" nodeType="after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additive="base">
                                        <p:cTn id="26" dur="500" fill="hold"/>
                                        <p:tgtEl>
                                          <p:spTgt spid="4"/>
                                        </p:tgtEl>
                                        <p:attrNameLst>
                                          <p:attrName>ppt_x</p:attrName>
                                        </p:attrNameLst>
                                      </p:cBhvr>
                                      <p:tavLst>
                                        <p:tav tm="0">
                                          <p:val>
                                            <p:strVal val="#ppt_x"/>
                                          </p:val>
                                        </p:tav>
                                        <p:tav tm="100000">
                                          <p:val>
                                            <p:strVal val="#ppt_x"/>
                                          </p:val>
                                        </p:tav>
                                      </p:tavLst>
                                    </p:anim>
                                    <p:anim calcmode="lin" valueType="num">
                                      <p:cBhvr additive="base">
                                        <p:cTn id="27" dur="500" fill="hold"/>
                                        <p:tgtEl>
                                          <p:spTgt spid="4"/>
                                        </p:tgtEl>
                                        <p:attrNameLst>
                                          <p:attrName>ppt_y</p:attrName>
                                        </p:attrNameLst>
                                      </p:cBhvr>
                                      <p:tavLst>
                                        <p:tav tm="0">
                                          <p:val>
                                            <p:strVal val="0-#ppt_h/2"/>
                                          </p:val>
                                        </p:tav>
                                        <p:tav tm="100000">
                                          <p:val>
                                            <p:strVal val="#ppt_y"/>
                                          </p:val>
                                        </p:tav>
                                      </p:tavLst>
                                    </p:anim>
                                  </p:childTnLst>
                                </p:cTn>
                              </p:par>
                            </p:childTnLst>
                          </p:cTn>
                        </p:par>
                        <p:par>
                          <p:cTn id="28" fill="hold">
                            <p:stCondLst>
                              <p:cond delay="4000"/>
                            </p:stCondLst>
                            <p:childTnLst>
                              <p:par>
                                <p:cTn id="29" presetID="2" presetClass="entr" presetSubtype="1"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kumimoji="0" lang="en-US" b="0" i="0" u="none" strike="noStrike" cap="none" normalizeH="0" baseline="0" dirty="0" smtClean="0">
                <a:ln>
                  <a:noFill/>
                </a:ln>
                <a:solidFill>
                  <a:srgbClr val="663300"/>
                </a:solidFill>
                <a:effectLst/>
                <a:latin typeface="Arial" pitchFamily="34" charset="0"/>
                <a:ea typeface="Times New Roman" pitchFamily="18" charset="0"/>
                <a:cs typeface="Arial" pitchFamily="34" charset="0"/>
              </a:rPr>
              <a:t>Match the words to their meanings</a:t>
            </a:r>
            <a:endParaRPr lang="ru-RU" dirty="0">
              <a:solidFill>
                <a:srgbClr val="663300"/>
              </a:solidFill>
            </a:endParaRPr>
          </a:p>
        </p:txBody>
      </p:sp>
      <p:sp>
        <p:nvSpPr>
          <p:cNvPr id="3" name="Содержимое 2"/>
          <p:cNvSpPr>
            <a:spLocks noGrp="1"/>
          </p:cNvSpPr>
          <p:nvPr>
            <p:ph idx="1"/>
          </p:nvPr>
        </p:nvSpPr>
        <p:spPr>
          <a:xfrm>
            <a:off x="4786314" y="1500174"/>
            <a:ext cx="3971924" cy="4525963"/>
          </a:xfrm>
        </p:spPr>
        <p:txBody>
          <a:bodyPr/>
          <a:lstStyle/>
          <a:p>
            <a:pPr marL="0" lvl="0" indent="0" eaLnBrk="0" fontAlgn="base" hangingPunct="0">
              <a:spcBef>
                <a:spcPct val="0"/>
              </a:spcBef>
              <a:spcAft>
                <a:spcPct val="0"/>
              </a:spcAft>
              <a:buNone/>
              <a:tabLst>
                <a:tab pos="1314450" algn="l"/>
              </a:tabLst>
            </a:pPr>
            <a:r>
              <a:rPr kumimoji="0" lang="en-US" b="0" i="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A	very nice</a:t>
            </a:r>
            <a:endParaRPr kumimoji="0" lang="ru-RU" sz="2800" b="0" i="0" u="none" strike="noStrike" cap="none" normalizeH="0" baseline="0" dirty="0" smtClean="0">
              <a:ln>
                <a:noFill/>
              </a:ln>
              <a:solidFill>
                <a:srgbClr val="00B050"/>
              </a:solidFill>
              <a:effectLst/>
              <a:latin typeface="Arial" pitchFamily="34" charset="0"/>
              <a:cs typeface="Arial" pitchFamily="34" charset="0"/>
            </a:endParaRPr>
          </a:p>
          <a:p>
            <a:pPr marL="0" lvl="0" indent="0" eaLnBrk="0" fontAlgn="base" hangingPunct="0">
              <a:spcBef>
                <a:spcPct val="0"/>
              </a:spcBef>
              <a:spcAft>
                <a:spcPct val="0"/>
              </a:spcAft>
              <a:buNone/>
              <a:tabLst>
                <a:tab pos="1314450" algn="l"/>
              </a:tabLst>
            </a:pPr>
            <a:r>
              <a:rPr kumimoji="0" lang="en-US" b="0"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B	make</a:t>
            </a:r>
            <a:endParaRPr kumimoji="0" lang="ru-RU" sz="2800" b="0" i="0" u="none" strike="noStrike" cap="none" normalizeH="0" baseline="0" dirty="0" smtClean="0">
              <a:ln>
                <a:noFill/>
              </a:ln>
              <a:solidFill>
                <a:schemeClr val="accent6">
                  <a:lumMod val="75000"/>
                </a:schemeClr>
              </a:solidFill>
              <a:effectLst/>
              <a:latin typeface="Arial" pitchFamily="34" charset="0"/>
              <a:cs typeface="Arial" pitchFamily="34" charset="0"/>
            </a:endParaRPr>
          </a:p>
          <a:p>
            <a:pPr marL="0" lvl="0" indent="0" eaLnBrk="0" fontAlgn="base" hangingPunct="0">
              <a:spcBef>
                <a:spcPct val="0"/>
              </a:spcBef>
              <a:spcAft>
                <a:spcPct val="0"/>
              </a:spcAft>
              <a:buNone/>
              <a:tabLst>
                <a:tab pos="1314450" algn="l"/>
              </a:tabLst>
            </a:pPr>
            <a:r>
              <a:rPr kumimoji="0" lang="en-US" b="0" i="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C	lively</a:t>
            </a:r>
            <a:endParaRPr kumimoji="0" lang="ru-RU" sz="2800" b="0" i="0" u="none" strike="noStrike" cap="none" normalizeH="0" baseline="0" dirty="0" smtClean="0">
              <a:ln>
                <a:noFill/>
              </a:ln>
              <a:solidFill>
                <a:srgbClr val="00B050"/>
              </a:solidFill>
              <a:effectLst/>
              <a:latin typeface="Arial" pitchFamily="34" charset="0"/>
              <a:cs typeface="Arial" pitchFamily="34" charset="0"/>
            </a:endParaRPr>
          </a:p>
          <a:p>
            <a:pPr marL="0" lvl="0" indent="0" eaLnBrk="0" fontAlgn="base" hangingPunct="0">
              <a:spcBef>
                <a:spcPct val="0"/>
              </a:spcBef>
              <a:spcAft>
                <a:spcPct val="0"/>
              </a:spcAft>
              <a:buNone/>
              <a:tabLst>
                <a:tab pos="1314450" algn="l"/>
              </a:tabLst>
            </a:pPr>
            <a:r>
              <a:rPr kumimoji="0" lang="en-US" b="0"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D	amazing</a:t>
            </a:r>
            <a:endParaRPr kumimoji="0" lang="ru-RU" sz="2800" b="0" i="0" u="none" strike="noStrike" cap="none" normalizeH="0" baseline="0" dirty="0" smtClean="0">
              <a:ln>
                <a:noFill/>
              </a:ln>
              <a:solidFill>
                <a:schemeClr val="accent6">
                  <a:lumMod val="75000"/>
                </a:schemeClr>
              </a:solidFill>
              <a:effectLst/>
              <a:latin typeface="Arial" pitchFamily="34" charset="0"/>
              <a:cs typeface="Arial" pitchFamily="34" charset="0"/>
            </a:endParaRPr>
          </a:p>
          <a:p>
            <a:pPr marL="0" lvl="0" indent="0" eaLnBrk="0" fontAlgn="base" hangingPunct="0">
              <a:spcBef>
                <a:spcPct val="0"/>
              </a:spcBef>
              <a:spcAft>
                <a:spcPct val="0"/>
              </a:spcAft>
              <a:buNone/>
              <a:tabLst>
                <a:tab pos="1314450" algn="l"/>
              </a:tabLst>
            </a:pPr>
            <a:r>
              <a:rPr kumimoji="0" lang="en-US" b="0" i="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E	birds' home</a:t>
            </a:r>
            <a:endParaRPr kumimoji="0" lang="ru-RU" sz="2800" b="0" i="0" u="none" strike="noStrike" cap="none" normalizeH="0" baseline="0" dirty="0" smtClean="0">
              <a:ln>
                <a:noFill/>
              </a:ln>
              <a:solidFill>
                <a:srgbClr val="00B050"/>
              </a:solidFill>
              <a:effectLst/>
              <a:latin typeface="Arial" pitchFamily="34" charset="0"/>
              <a:cs typeface="Arial" pitchFamily="34" charset="0"/>
            </a:endParaRPr>
          </a:p>
          <a:p>
            <a:pPr marL="0" lvl="0" indent="0" eaLnBrk="0" fontAlgn="base" hangingPunct="0">
              <a:spcBef>
                <a:spcPct val="0"/>
              </a:spcBef>
              <a:spcAft>
                <a:spcPct val="0"/>
              </a:spcAft>
              <a:buNone/>
              <a:tabLst>
                <a:tab pos="1314450" algn="l"/>
              </a:tabLst>
            </a:pPr>
            <a:r>
              <a:rPr kumimoji="0" lang="en-US" b="0"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F	very pretty</a:t>
            </a:r>
            <a:endParaRPr kumimoji="0" lang="en-US" sz="6000" b="0" i="0" u="none" strike="noStrike" cap="none" normalizeH="0" baseline="0" dirty="0" smtClean="0">
              <a:ln>
                <a:noFill/>
              </a:ln>
              <a:solidFill>
                <a:schemeClr val="accent6">
                  <a:lumMod val="75000"/>
                </a:schemeClr>
              </a:solidFill>
              <a:effectLst/>
              <a:latin typeface="Arial" pitchFamily="34" charset="0"/>
              <a:cs typeface="Arial" pitchFamily="34" charset="0"/>
            </a:endParaRPr>
          </a:p>
          <a:p>
            <a:endParaRPr lang="ru-RU" dirty="0"/>
          </a:p>
        </p:txBody>
      </p:sp>
      <p:sp>
        <p:nvSpPr>
          <p:cNvPr id="4" name="Прямоугольник 3"/>
          <p:cNvSpPr/>
          <p:nvPr/>
        </p:nvSpPr>
        <p:spPr>
          <a:xfrm>
            <a:off x="357158" y="1500174"/>
            <a:ext cx="3071834" cy="3046988"/>
          </a:xfrm>
          <a:prstGeom prst="rect">
            <a:avLst/>
          </a:prstGeom>
        </p:spPr>
        <p:txBody>
          <a:bodyPr wrap="square">
            <a:spAutoFit/>
          </a:bodyPr>
          <a:lstStyle/>
          <a:p>
            <a:pPr lvl="0" eaLnBrk="0" fontAlgn="base" hangingPunct="0">
              <a:spcBef>
                <a:spcPct val="0"/>
              </a:spcBef>
              <a:spcAft>
                <a:spcPct val="0"/>
              </a:spcAft>
              <a:tabLst>
                <a:tab pos="1314450" algn="l"/>
              </a:tabLst>
            </a:pPr>
            <a:r>
              <a:rPr lang="en-US" sz="3200" dirty="0" smtClean="0">
                <a:solidFill>
                  <a:schemeClr val="bg2">
                    <a:lumMod val="50000"/>
                  </a:schemeClr>
                </a:solidFill>
                <a:latin typeface="Arial" pitchFamily="34" charset="0"/>
                <a:ea typeface="Times New Roman" pitchFamily="18" charset="0"/>
                <a:cs typeface="Arial" pitchFamily="34" charset="0"/>
              </a:rPr>
              <a:t>1   wonderful</a:t>
            </a:r>
          </a:p>
          <a:p>
            <a:pPr lvl="0" eaLnBrk="0" fontAlgn="base" hangingPunct="0">
              <a:spcBef>
                <a:spcPct val="0"/>
              </a:spcBef>
              <a:spcAft>
                <a:spcPct val="0"/>
              </a:spcAft>
              <a:tabLst>
                <a:tab pos="1314450" algn="l"/>
              </a:tabLst>
            </a:pPr>
            <a:r>
              <a:rPr lang="en-US" sz="3200" dirty="0" smtClean="0">
                <a:solidFill>
                  <a:srgbClr val="002060"/>
                </a:solidFill>
                <a:latin typeface="Arial" pitchFamily="34" charset="0"/>
                <a:ea typeface="Times New Roman" pitchFamily="18" charset="0"/>
                <a:cs typeface="Arial" pitchFamily="34" charset="0"/>
              </a:rPr>
              <a:t>2   build</a:t>
            </a:r>
          </a:p>
          <a:p>
            <a:pPr lvl="0" eaLnBrk="0" fontAlgn="base" hangingPunct="0">
              <a:spcBef>
                <a:spcPct val="0"/>
              </a:spcBef>
              <a:spcAft>
                <a:spcPct val="0"/>
              </a:spcAft>
              <a:tabLst>
                <a:tab pos="1314450" algn="l"/>
              </a:tabLst>
            </a:pPr>
            <a:r>
              <a:rPr kumimoji="0" lang="en-US" sz="3200" b="0" i="0" u="none" strike="noStrike" cap="none" normalizeH="0" baseline="0" dirty="0" smtClean="0">
                <a:ln>
                  <a:noFill/>
                </a:ln>
                <a:solidFill>
                  <a:schemeClr val="bg2">
                    <a:lumMod val="50000"/>
                  </a:schemeClr>
                </a:solidFill>
                <a:effectLst/>
                <a:latin typeface="Arial" pitchFamily="34" charset="0"/>
                <a:ea typeface="Times New Roman" pitchFamily="18" charset="0"/>
                <a:cs typeface="Arial" pitchFamily="34" charset="0"/>
              </a:rPr>
              <a:t>3   beautiful</a:t>
            </a:r>
            <a:endParaRPr kumimoji="0" lang="ru-RU" sz="3200" b="0" i="0" u="none" strike="noStrike" cap="none" normalizeH="0" baseline="0" dirty="0" smtClean="0">
              <a:ln>
                <a:noFill/>
              </a:ln>
              <a:solidFill>
                <a:schemeClr val="bg2">
                  <a:lumMod val="50000"/>
                </a:schemeClr>
              </a:solidFill>
              <a:effectLst/>
              <a:latin typeface="Arial" pitchFamily="34" charset="0"/>
              <a:cs typeface="Arial" pitchFamily="34" charset="0"/>
            </a:endParaRPr>
          </a:p>
          <a:p>
            <a:pPr lvl="0" eaLnBrk="0" fontAlgn="base" hangingPunct="0">
              <a:spcBef>
                <a:spcPct val="0"/>
              </a:spcBef>
              <a:spcAft>
                <a:spcPct val="0"/>
              </a:spcAft>
              <a:tabLst>
                <a:tab pos="1314450" algn="l"/>
              </a:tabLst>
            </a:pPr>
            <a:r>
              <a:rPr lang="en-US" sz="3200" dirty="0" smtClean="0">
                <a:solidFill>
                  <a:srgbClr val="002060"/>
                </a:solidFill>
                <a:latin typeface="Arial" pitchFamily="34" charset="0"/>
                <a:ea typeface="Times New Roman" pitchFamily="18" charset="0"/>
                <a:cs typeface="Arial" pitchFamily="34" charset="0"/>
              </a:rPr>
              <a:t>4   lovely</a:t>
            </a:r>
            <a:r>
              <a:rPr kumimoji="0" lang="en-US" sz="32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	</a:t>
            </a:r>
            <a:endParaRPr kumimoji="0" lang="ru-RU" sz="3200" b="0" i="0" u="none" strike="noStrike" cap="none" normalizeH="0" baseline="0" dirty="0" smtClean="0">
              <a:ln>
                <a:noFill/>
              </a:ln>
              <a:solidFill>
                <a:srgbClr val="002060"/>
              </a:solidFill>
              <a:effectLst/>
              <a:latin typeface="Arial" pitchFamily="34" charset="0"/>
              <a:cs typeface="Arial" pitchFamily="34" charset="0"/>
            </a:endParaRPr>
          </a:p>
          <a:p>
            <a:pPr lvl="0" eaLnBrk="0" fontAlgn="base" hangingPunct="0">
              <a:spcBef>
                <a:spcPct val="0"/>
              </a:spcBef>
              <a:spcAft>
                <a:spcPct val="0"/>
              </a:spcAft>
              <a:tabLst>
                <a:tab pos="1314450" algn="l"/>
              </a:tabLst>
            </a:pPr>
            <a:r>
              <a:rPr lang="en-US" sz="3200" dirty="0" smtClean="0">
                <a:solidFill>
                  <a:schemeClr val="bg2">
                    <a:lumMod val="50000"/>
                  </a:schemeClr>
                </a:solidFill>
                <a:latin typeface="Arial" pitchFamily="34" charset="0"/>
                <a:ea typeface="Times New Roman" pitchFamily="18" charset="0"/>
                <a:cs typeface="Arial" pitchFamily="34" charset="0"/>
              </a:rPr>
              <a:t>5   energetic</a:t>
            </a: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tabLst>
                <a:tab pos="1314450" algn="l"/>
              </a:tabLst>
            </a:pPr>
            <a:r>
              <a:rPr lang="en-US" sz="3200" dirty="0" smtClean="0">
                <a:solidFill>
                  <a:srgbClr val="002060"/>
                </a:solidFill>
                <a:latin typeface="Arial" pitchFamily="34" charset="0"/>
                <a:ea typeface="Times New Roman" pitchFamily="18" charset="0"/>
                <a:cs typeface="Arial" pitchFamily="34" charset="0"/>
              </a:rPr>
              <a:t>6   nest</a:t>
            </a:r>
            <a:r>
              <a:rPr kumimoji="0" lang="en-US"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	</a:t>
            </a:r>
            <a:endParaRPr kumimoji="0" lang="en-US" sz="4000" b="0" i="0" u="none" strike="noStrike" cap="none" normalizeH="0" baseline="0" dirty="0" smtClean="0">
              <a:ln>
                <a:noFill/>
              </a:ln>
              <a:solidFill>
                <a:srgbClr val="002060"/>
              </a:solidFill>
              <a:effectLst/>
              <a:latin typeface="Arial" pitchFamily="34" charset="0"/>
              <a:cs typeface="Arial"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
                                        <p:tgtEl>
                                          <p:spTgt spid="2"/>
                                        </p:tgtEl>
                                      </p:cBhvr>
                                    </p:animEffect>
                                    <p:anim calcmode="lin" valueType="num">
                                      <p:cBhvr>
                                        <p:cTn id="8" dur="400" fill="hold"/>
                                        <p:tgtEl>
                                          <p:spTgt spid="2"/>
                                        </p:tgtEl>
                                        <p:attrNameLst>
                                          <p:attrName>ppt_x</p:attrName>
                                        </p:attrNameLst>
                                      </p:cBhvr>
                                      <p:tavLst>
                                        <p:tav tm="0">
                                          <p:val>
                                            <p:strVal val="#ppt_x"/>
                                          </p:val>
                                        </p:tav>
                                        <p:tav tm="100000">
                                          <p:val>
                                            <p:strVal val="#ppt_x"/>
                                          </p:val>
                                        </p:tav>
                                      </p:tavLst>
                                    </p:anim>
                                    <p:anim calcmode="lin" valueType="num">
                                      <p:cBhvr>
                                        <p:cTn id="9" dur="400" fill="hold"/>
                                        <p:tgtEl>
                                          <p:spTgt spid="2"/>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2" fill="hold">
                            <p:stCondLst>
                              <p:cond delay="1000"/>
                            </p:stCondLst>
                            <p:childTnLst>
                              <p:par>
                                <p:cTn id="13" presetID="35" presetClass="entr" presetSubtype="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2000"/>
                                        <p:tgtEl>
                                          <p:spTgt spid="4"/>
                                        </p:tgtEl>
                                      </p:cBhvr>
                                    </p:animEffect>
                                    <p:anim calcmode="lin" valueType="num">
                                      <p:cBhvr>
                                        <p:cTn id="16" dur="2000" fill="hold"/>
                                        <p:tgtEl>
                                          <p:spTgt spid="4"/>
                                        </p:tgtEl>
                                        <p:attrNameLst>
                                          <p:attrName>style.rotation</p:attrName>
                                        </p:attrNameLst>
                                      </p:cBhvr>
                                      <p:tavLst>
                                        <p:tav tm="0">
                                          <p:val>
                                            <p:fltVal val="720"/>
                                          </p:val>
                                        </p:tav>
                                        <p:tav tm="100000">
                                          <p:val>
                                            <p:fltVal val="0"/>
                                          </p:val>
                                        </p:tav>
                                      </p:tavLst>
                                    </p:anim>
                                    <p:anim calcmode="lin" valueType="num">
                                      <p:cBhvr>
                                        <p:cTn id="17" dur="2000" fill="hold"/>
                                        <p:tgtEl>
                                          <p:spTgt spid="4"/>
                                        </p:tgtEl>
                                        <p:attrNameLst>
                                          <p:attrName>ppt_h</p:attrName>
                                        </p:attrNameLst>
                                      </p:cBhvr>
                                      <p:tavLst>
                                        <p:tav tm="0">
                                          <p:val>
                                            <p:fltVal val="0"/>
                                          </p:val>
                                        </p:tav>
                                        <p:tav tm="100000">
                                          <p:val>
                                            <p:strVal val="#ppt_h"/>
                                          </p:val>
                                        </p:tav>
                                      </p:tavLst>
                                    </p:anim>
                                    <p:anim calcmode="lin" valueType="num">
                                      <p:cBhvr>
                                        <p:cTn id="18" dur="2000" fill="hold"/>
                                        <p:tgtEl>
                                          <p:spTgt spid="4"/>
                                        </p:tgtEl>
                                        <p:attrNameLst>
                                          <p:attrName>ppt_w</p:attrName>
                                        </p:attrNameLst>
                                      </p:cBhvr>
                                      <p:tavLst>
                                        <p:tav tm="0">
                                          <p:val>
                                            <p:fltVal val="0"/>
                                          </p:val>
                                        </p:tav>
                                        <p:tav tm="100000">
                                          <p:val>
                                            <p:strVal val="#ppt_w"/>
                                          </p:val>
                                        </p:tav>
                                      </p:tavLst>
                                    </p:anim>
                                  </p:childTnLst>
                                </p:cTn>
                              </p:par>
                            </p:childTnLst>
                          </p:cTn>
                        </p:par>
                        <p:par>
                          <p:cTn id="19" fill="hold">
                            <p:stCondLst>
                              <p:cond delay="3000"/>
                            </p:stCondLst>
                            <p:childTnLst>
                              <p:par>
                                <p:cTn id="20" presetID="35" presetClass="entr" presetSubtype="0" fill="hold" grpId="0" nodeType="after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2000"/>
                                        <p:tgtEl>
                                          <p:spTgt spid="3">
                                            <p:txEl>
                                              <p:pRg st="0" end="0"/>
                                            </p:txEl>
                                          </p:spTgt>
                                        </p:tgtEl>
                                      </p:cBhvr>
                                    </p:animEffect>
                                    <p:anim calcmode="lin" valueType="num">
                                      <p:cBhvr>
                                        <p:cTn id="23"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24"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5"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par>
                          <p:cTn id="26" fill="hold">
                            <p:stCondLst>
                              <p:cond delay="5000"/>
                            </p:stCondLst>
                            <p:childTnLst>
                              <p:par>
                                <p:cTn id="27" presetID="35" presetClass="entr" presetSubtype="0" fill="hold" grpId="0" nodeType="after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2000"/>
                                        <p:tgtEl>
                                          <p:spTgt spid="3">
                                            <p:txEl>
                                              <p:pRg st="1" end="1"/>
                                            </p:txEl>
                                          </p:spTgt>
                                        </p:tgtEl>
                                      </p:cBhvr>
                                    </p:animEffect>
                                    <p:anim calcmode="lin" valueType="num">
                                      <p:cBhvr>
                                        <p:cTn id="30"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31"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32" dur="2000" fill="hold"/>
                                        <p:tgtEl>
                                          <p:spTgt spid="3">
                                            <p:txEl>
                                              <p:pRg st="1" end="1"/>
                                            </p:txEl>
                                          </p:spTgt>
                                        </p:tgtEl>
                                        <p:attrNameLst>
                                          <p:attrName>ppt_w</p:attrName>
                                        </p:attrNameLst>
                                      </p:cBhvr>
                                      <p:tavLst>
                                        <p:tav tm="0">
                                          <p:val>
                                            <p:fltVal val="0"/>
                                          </p:val>
                                        </p:tav>
                                        <p:tav tm="100000">
                                          <p:val>
                                            <p:strVal val="#ppt_w"/>
                                          </p:val>
                                        </p:tav>
                                      </p:tavLst>
                                    </p:anim>
                                  </p:childTnLst>
                                </p:cTn>
                              </p:par>
                            </p:childTnLst>
                          </p:cTn>
                        </p:par>
                        <p:par>
                          <p:cTn id="33" fill="hold">
                            <p:stCondLst>
                              <p:cond delay="7000"/>
                            </p:stCondLst>
                            <p:childTnLst>
                              <p:par>
                                <p:cTn id="34" presetID="35" presetClass="entr" presetSubtype="0" fill="hold" grpId="0" nodeType="after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fade">
                                      <p:cBhvr>
                                        <p:cTn id="36" dur="2000"/>
                                        <p:tgtEl>
                                          <p:spTgt spid="3">
                                            <p:txEl>
                                              <p:pRg st="2" end="2"/>
                                            </p:txEl>
                                          </p:spTgt>
                                        </p:tgtEl>
                                      </p:cBhvr>
                                    </p:animEffect>
                                    <p:anim calcmode="lin" valueType="num">
                                      <p:cBhvr>
                                        <p:cTn id="37"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38"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9" dur="2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par>
                          <p:cTn id="40" fill="hold">
                            <p:stCondLst>
                              <p:cond delay="9000"/>
                            </p:stCondLst>
                            <p:childTnLst>
                              <p:par>
                                <p:cTn id="41" presetID="35" presetClass="entr" presetSubtype="0" fill="hold" grpId="0" nodeType="after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fade">
                                      <p:cBhvr>
                                        <p:cTn id="43" dur="2000"/>
                                        <p:tgtEl>
                                          <p:spTgt spid="3">
                                            <p:txEl>
                                              <p:pRg st="3" end="3"/>
                                            </p:txEl>
                                          </p:spTgt>
                                        </p:tgtEl>
                                      </p:cBhvr>
                                    </p:animEffect>
                                    <p:anim calcmode="lin" valueType="num">
                                      <p:cBhvr>
                                        <p:cTn id="44" dur="2000" fill="hold"/>
                                        <p:tgtEl>
                                          <p:spTgt spid="3">
                                            <p:txEl>
                                              <p:pRg st="3" end="3"/>
                                            </p:txEl>
                                          </p:spTgt>
                                        </p:tgtEl>
                                        <p:attrNameLst>
                                          <p:attrName>style.rotation</p:attrName>
                                        </p:attrNameLst>
                                      </p:cBhvr>
                                      <p:tavLst>
                                        <p:tav tm="0">
                                          <p:val>
                                            <p:fltVal val="720"/>
                                          </p:val>
                                        </p:tav>
                                        <p:tav tm="100000">
                                          <p:val>
                                            <p:fltVal val="0"/>
                                          </p:val>
                                        </p:tav>
                                      </p:tavLst>
                                    </p:anim>
                                    <p:anim calcmode="lin" valueType="num">
                                      <p:cBhvr>
                                        <p:cTn id="45"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6" dur="2000" fill="hold"/>
                                        <p:tgtEl>
                                          <p:spTgt spid="3">
                                            <p:txEl>
                                              <p:pRg st="3" end="3"/>
                                            </p:txEl>
                                          </p:spTgt>
                                        </p:tgtEl>
                                        <p:attrNameLst>
                                          <p:attrName>ppt_w</p:attrName>
                                        </p:attrNameLst>
                                      </p:cBhvr>
                                      <p:tavLst>
                                        <p:tav tm="0">
                                          <p:val>
                                            <p:fltVal val="0"/>
                                          </p:val>
                                        </p:tav>
                                        <p:tav tm="100000">
                                          <p:val>
                                            <p:strVal val="#ppt_w"/>
                                          </p:val>
                                        </p:tav>
                                      </p:tavLst>
                                    </p:anim>
                                  </p:childTnLst>
                                </p:cTn>
                              </p:par>
                            </p:childTnLst>
                          </p:cTn>
                        </p:par>
                        <p:par>
                          <p:cTn id="47" fill="hold">
                            <p:stCondLst>
                              <p:cond delay="11000"/>
                            </p:stCondLst>
                            <p:childTnLst>
                              <p:par>
                                <p:cTn id="48" presetID="35" presetClass="entr" presetSubtype="0" fill="hold" grpId="0" nodeType="afterEffect">
                                  <p:stCondLst>
                                    <p:cond delay="0"/>
                                  </p:stCondLst>
                                  <p:childTnLst>
                                    <p:set>
                                      <p:cBhvr>
                                        <p:cTn id="49" dur="1" fill="hold">
                                          <p:stCondLst>
                                            <p:cond delay="0"/>
                                          </p:stCondLst>
                                        </p:cTn>
                                        <p:tgtEl>
                                          <p:spTgt spid="3">
                                            <p:txEl>
                                              <p:pRg st="4" end="4"/>
                                            </p:txEl>
                                          </p:spTgt>
                                        </p:tgtEl>
                                        <p:attrNameLst>
                                          <p:attrName>style.visibility</p:attrName>
                                        </p:attrNameLst>
                                      </p:cBhvr>
                                      <p:to>
                                        <p:strVal val="visible"/>
                                      </p:to>
                                    </p:set>
                                    <p:animEffect transition="in" filter="fade">
                                      <p:cBhvr>
                                        <p:cTn id="50" dur="2000"/>
                                        <p:tgtEl>
                                          <p:spTgt spid="3">
                                            <p:txEl>
                                              <p:pRg st="4" end="4"/>
                                            </p:txEl>
                                          </p:spTgt>
                                        </p:tgtEl>
                                      </p:cBhvr>
                                    </p:animEffect>
                                    <p:anim calcmode="lin" valueType="num">
                                      <p:cBhvr>
                                        <p:cTn id="51" dur="2000" fill="hold"/>
                                        <p:tgtEl>
                                          <p:spTgt spid="3">
                                            <p:txEl>
                                              <p:pRg st="4" end="4"/>
                                            </p:txEl>
                                          </p:spTgt>
                                        </p:tgtEl>
                                        <p:attrNameLst>
                                          <p:attrName>style.rotation</p:attrName>
                                        </p:attrNameLst>
                                      </p:cBhvr>
                                      <p:tavLst>
                                        <p:tav tm="0">
                                          <p:val>
                                            <p:fltVal val="720"/>
                                          </p:val>
                                        </p:tav>
                                        <p:tav tm="100000">
                                          <p:val>
                                            <p:fltVal val="0"/>
                                          </p:val>
                                        </p:tav>
                                      </p:tavLst>
                                    </p:anim>
                                    <p:anim calcmode="lin" valueType="num">
                                      <p:cBhvr>
                                        <p:cTn id="52"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53" dur="2000" fill="hold"/>
                                        <p:tgtEl>
                                          <p:spTgt spid="3">
                                            <p:txEl>
                                              <p:pRg st="4" end="4"/>
                                            </p:txEl>
                                          </p:spTgt>
                                        </p:tgtEl>
                                        <p:attrNameLst>
                                          <p:attrName>ppt_w</p:attrName>
                                        </p:attrNameLst>
                                      </p:cBhvr>
                                      <p:tavLst>
                                        <p:tav tm="0">
                                          <p:val>
                                            <p:fltVal val="0"/>
                                          </p:val>
                                        </p:tav>
                                        <p:tav tm="100000">
                                          <p:val>
                                            <p:strVal val="#ppt_w"/>
                                          </p:val>
                                        </p:tav>
                                      </p:tavLst>
                                    </p:anim>
                                  </p:childTnLst>
                                </p:cTn>
                              </p:par>
                            </p:childTnLst>
                          </p:cTn>
                        </p:par>
                        <p:par>
                          <p:cTn id="54" fill="hold">
                            <p:stCondLst>
                              <p:cond delay="13000"/>
                            </p:stCondLst>
                            <p:childTnLst>
                              <p:par>
                                <p:cTn id="55" presetID="35" presetClass="entr" presetSubtype="0" fill="hold" grpId="0" nodeType="afterEffect">
                                  <p:stCondLst>
                                    <p:cond delay="0"/>
                                  </p:stCondLst>
                                  <p:childTnLst>
                                    <p:set>
                                      <p:cBhvr>
                                        <p:cTn id="56" dur="1" fill="hold">
                                          <p:stCondLst>
                                            <p:cond delay="0"/>
                                          </p:stCondLst>
                                        </p:cTn>
                                        <p:tgtEl>
                                          <p:spTgt spid="3">
                                            <p:txEl>
                                              <p:pRg st="5" end="5"/>
                                            </p:txEl>
                                          </p:spTgt>
                                        </p:tgtEl>
                                        <p:attrNameLst>
                                          <p:attrName>style.visibility</p:attrName>
                                        </p:attrNameLst>
                                      </p:cBhvr>
                                      <p:to>
                                        <p:strVal val="visible"/>
                                      </p:to>
                                    </p:set>
                                    <p:animEffect transition="in" filter="fade">
                                      <p:cBhvr>
                                        <p:cTn id="57" dur="2000"/>
                                        <p:tgtEl>
                                          <p:spTgt spid="3">
                                            <p:txEl>
                                              <p:pRg st="5" end="5"/>
                                            </p:txEl>
                                          </p:spTgt>
                                        </p:tgtEl>
                                      </p:cBhvr>
                                    </p:animEffect>
                                    <p:anim calcmode="lin" valueType="num">
                                      <p:cBhvr>
                                        <p:cTn id="58" dur="2000" fill="hold"/>
                                        <p:tgtEl>
                                          <p:spTgt spid="3">
                                            <p:txEl>
                                              <p:pRg st="5" end="5"/>
                                            </p:txEl>
                                          </p:spTgt>
                                        </p:tgtEl>
                                        <p:attrNameLst>
                                          <p:attrName>style.rotation</p:attrName>
                                        </p:attrNameLst>
                                      </p:cBhvr>
                                      <p:tavLst>
                                        <p:tav tm="0">
                                          <p:val>
                                            <p:fltVal val="720"/>
                                          </p:val>
                                        </p:tav>
                                        <p:tav tm="100000">
                                          <p:val>
                                            <p:fltVal val="0"/>
                                          </p:val>
                                        </p:tav>
                                      </p:tavLst>
                                    </p:anim>
                                    <p:anim calcmode="lin" valueType="num">
                                      <p:cBhvr>
                                        <p:cTn id="59" dur="2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60" dur="2000" fill="hold"/>
                                        <p:tgtEl>
                                          <p:spTgt spid="3">
                                            <p:txEl>
                                              <p:pRg st="5" end="5"/>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00042"/>
            <a:ext cx="8229600" cy="1143000"/>
          </a:xfrm>
        </p:spPr>
        <p:txBody>
          <a:bodyPr>
            <a:normAutofit fontScale="90000"/>
          </a:bodyPr>
          <a:lstStyle/>
          <a:p>
            <a:r>
              <a:rPr lang="en-US" sz="3600" dirty="0">
                <a:solidFill>
                  <a:schemeClr val="bg2">
                    <a:lumMod val="10000"/>
                  </a:schemeClr>
                </a:solidFill>
              </a:rPr>
              <a:t>Fill in the gaps with words from the list</a:t>
            </a:r>
            <a:r>
              <a:rPr lang="en-US" sz="3600" dirty="0"/>
              <a:t>.</a:t>
            </a:r>
            <a:r>
              <a:rPr lang="ru-RU" sz="3600" dirty="0"/>
              <a:t/>
            </a:r>
            <a:br>
              <a:rPr lang="ru-RU" sz="3600" dirty="0"/>
            </a:br>
            <a:r>
              <a:rPr lang="en-US" sz="3600" i="1" dirty="0" smtClean="0">
                <a:solidFill>
                  <a:srgbClr val="FF0000"/>
                </a:solidFill>
              </a:rPr>
              <a:t>feel</a:t>
            </a:r>
            <a:r>
              <a:rPr lang="en-US" sz="3600" i="1" dirty="0">
                <a:solidFill>
                  <a:srgbClr val="FF0000"/>
                </a:solidFill>
              </a:rPr>
              <a:t>, turns, build, spend, picnics, ride</a:t>
            </a:r>
            <a:r>
              <a:rPr lang="ru-RU" sz="2400" dirty="0">
                <a:solidFill>
                  <a:srgbClr val="FF0000"/>
                </a:solidFill>
              </a:rPr>
              <a:t/>
            </a:r>
            <a:br>
              <a:rPr lang="ru-RU" sz="2400" dirty="0">
                <a:solidFill>
                  <a:srgbClr val="FF0000"/>
                </a:solidFill>
              </a:rPr>
            </a:br>
            <a:endParaRPr lang="ru-RU" sz="2400" dirty="0">
              <a:solidFill>
                <a:srgbClr val="FF0000"/>
              </a:solidFill>
            </a:endParaRPr>
          </a:p>
        </p:txBody>
      </p:sp>
      <p:sp>
        <p:nvSpPr>
          <p:cNvPr id="3" name="Содержимое 2"/>
          <p:cNvSpPr>
            <a:spLocks noGrp="1"/>
          </p:cNvSpPr>
          <p:nvPr>
            <p:ph idx="1"/>
          </p:nvPr>
        </p:nvSpPr>
        <p:spPr>
          <a:xfrm>
            <a:off x="1643042" y="1500174"/>
            <a:ext cx="5686436" cy="4525963"/>
          </a:xfrm>
        </p:spPr>
        <p:txBody>
          <a:bodyPr/>
          <a:lstStyle/>
          <a:p>
            <a:r>
              <a:rPr lang="en-US" dirty="0">
                <a:solidFill>
                  <a:srgbClr val="6600CC"/>
                </a:solidFill>
              </a:rPr>
              <a:t>	</a:t>
            </a:r>
            <a:r>
              <a:rPr lang="en-US" dirty="0" smtClean="0">
                <a:solidFill>
                  <a:srgbClr val="6600CC"/>
                </a:solidFill>
              </a:rPr>
              <a:t>to ____nests</a:t>
            </a:r>
            <a:endParaRPr lang="ru-RU" dirty="0">
              <a:solidFill>
                <a:srgbClr val="6600CC"/>
              </a:solidFill>
            </a:endParaRPr>
          </a:p>
          <a:p>
            <a:r>
              <a:rPr lang="en-US" dirty="0">
                <a:solidFill>
                  <a:srgbClr val="6600CC"/>
                </a:solidFill>
              </a:rPr>
              <a:t>	</a:t>
            </a:r>
            <a:r>
              <a:rPr lang="en-US" dirty="0" smtClean="0">
                <a:solidFill>
                  <a:srgbClr val="6600CC"/>
                </a:solidFill>
              </a:rPr>
              <a:t>the sky ____ blue</a:t>
            </a:r>
            <a:endParaRPr lang="ru-RU" dirty="0">
              <a:solidFill>
                <a:srgbClr val="6600CC"/>
              </a:solidFill>
            </a:endParaRPr>
          </a:p>
          <a:p>
            <a:r>
              <a:rPr lang="en-US" dirty="0" smtClean="0">
                <a:solidFill>
                  <a:srgbClr val="6600CC"/>
                </a:solidFill>
              </a:rPr>
              <a:t>      to _____ a </a:t>
            </a:r>
            <a:r>
              <a:rPr lang="en-US" dirty="0">
                <a:solidFill>
                  <a:srgbClr val="6600CC"/>
                </a:solidFill>
              </a:rPr>
              <a:t>bicycle</a:t>
            </a:r>
            <a:endParaRPr lang="ru-RU" dirty="0">
              <a:solidFill>
                <a:srgbClr val="6600CC"/>
              </a:solidFill>
            </a:endParaRPr>
          </a:p>
          <a:p>
            <a:pPr lvl="0"/>
            <a:r>
              <a:rPr lang="en-US" dirty="0" smtClean="0">
                <a:solidFill>
                  <a:srgbClr val="6600CC"/>
                </a:solidFill>
              </a:rPr>
              <a:t>      to_____</a:t>
            </a:r>
            <a:r>
              <a:rPr lang="en-US" dirty="0">
                <a:solidFill>
                  <a:srgbClr val="6600CC"/>
                </a:solidFill>
              </a:rPr>
              <a:t>	</a:t>
            </a:r>
            <a:r>
              <a:rPr lang="en-US" dirty="0" smtClean="0">
                <a:solidFill>
                  <a:srgbClr val="6600CC"/>
                </a:solidFill>
              </a:rPr>
              <a:t>happy</a:t>
            </a:r>
            <a:endParaRPr lang="ru-RU" dirty="0">
              <a:solidFill>
                <a:srgbClr val="6600CC"/>
              </a:solidFill>
            </a:endParaRPr>
          </a:p>
          <a:p>
            <a:pPr lvl="0"/>
            <a:r>
              <a:rPr lang="en-US" dirty="0" smtClean="0">
                <a:solidFill>
                  <a:srgbClr val="6600CC"/>
                </a:solidFill>
              </a:rPr>
              <a:t>      to </a:t>
            </a:r>
            <a:r>
              <a:rPr lang="en-US" dirty="0">
                <a:solidFill>
                  <a:srgbClr val="6600CC"/>
                </a:solidFill>
              </a:rPr>
              <a:t>go </a:t>
            </a:r>
            <a:r>
              <a:rPr lang="en-US" dirty="0" smtClean="0">
                <a:solidFill>
                  <a:srgbClr val="6600CC"/>
                </a:solidFill>
              </a:rPr>
              <a:t>on_____</a:t>
            </a:r>
            <a:endParaRPr lang="ru-RU" dirty="0">
              <a:solidFill>
                <a:srgbClr val="6600CC"/>
              </a:solidFill>
            </a:endParaRPr>
          </a:p>
          <a:p>
            <a:r>
              <a:rPr lang="en-US" dirty="0" smtClean="0">
                <a:solidFill>
                  <a:srgbClr val="6600CC"/>
                </a:solidFill>
              </a:rPr>
              <a:t>      to  _____ time  </a:t>
            </a:r>
            <a:endParaRPr lang="ru-RU" dirty="0">
              <a:solidFill>
                <a:srgbClr val="6600CC"/>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50" presetClass="entr" presetSubtype="0" decel="10000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14"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0" end="0"/>
                                            </p:txEl>
                                          </p:spTgt>
                                        </p:tgtEl>
                                      </p:cBhvr>
                                    </p:animEffect>
                                  </p:childTnLst>
                                </p:cTn>
                              </p:par>
                            </p:childTnLst>
                          </p:cTn>
                        </p:par>
                        <p:par>
                          <p:cTn id="16" fill="hold">
                            <p:stCondLst>
                              <p:cond delay="2000"/>
                            </p:stCondLst>
                            <p:childTnLst>
                              <p:par>
                                <p:cTn id="17" presetID="50" presetClass="entr" presetSubtype="0" decel="10000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20"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1" end="1"/>
                                            </p:txEl>
                                          </p:spTgt>
                                        </p:tgtEl>
                                      </p:cBhvr>
                                    </p:animEffect>
                                  </p:childTnLst>
                                </p:cTn>
                              </p:par>
                            </p:childTnLst>
                          </p:cTn>
                        </p:par>
                        <p:par>
                          <p:cTn id="22" fill="hold">
                            <p:stCondLst>
                              <p:cond delay="3000"/>
                            </p:stCondLst>
                            <p:childTnLst>
                              <p:par>
                                <p:cTn id="23" presetID="50" presetClass="entr" presetSubtype="0" decel="100000"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26"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7" dur="1000"/>
                                        <p:tgtEl>
                                          <p:spTgt spid="3">
                                            <p:txEl>
                                              <p:pRg st="2" end="2"/>
                                            </p:txEl>
                                          </p:spTgt>
                                        </p:tgtEl>
                                      </p:cBhvr>
                                    </p:animEffect>
                                  </p:childTnLst>
                                </p:cTn>
                              </p:par>
                            </p:childTnLst>
                          </p:cTn>
                        </p:par>
                        <p:par>
                          <p:cTn id="28" fill="hold">
                            <p:stCondLst>
                              <p:cond delay="4000"/>
                            </p:stCondLst>
                            <p:childTnLst>
                              <p:par>
                                <p:cTn id="29" presetID="50" presetClass="entr" presetSubtype="0" decel="100000" fill="hold" grpId="0"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strVal val="#ppt_w+.3"/>
                                          </p:val>
                                        </p:tav>
                                        <p:tav tm="100000">
                                          <p:val>
                                            <p:strVal val="#ppt_w"/>
                                          </p:val>
                                        </p:tav>
                                      </p:tavLst>
                                    </p:anim>
                                    <p:anim calcmode="lin" valueType="num">
                                      <p:cBhvr>
                                        <p:cTn id="32"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3" dur="1000"/>
                                        <p:tgtEl>
                                          <p:spTgt spid="3">
                                            <p:txEl>
                                              <p:pRg st="3" end="3"/>
                                            </p:txEl>
                                          </p:spTgt>
                                        </p:tgtEl>
                                      </p:cBhvr>
                                    </p:animEffect>
                                  </p:childTnLst>
                                </p:cTn>
                              </p:par>
                            </p:childTnLst>
                          </p:cTn>
                        </p:par>
                        <p:par>
                          <p:cTn id="34" fill="hold">
                            <p:stCondLst>
                              <p:cond delay="5000"/>
                            </p:stCondLst>
                            <p:childTnLst>
                              <p:par>
                                <p:cTn id="35" presetID="50" presetClass="entr" presetSubtype="0" decel="100000" fill="hold" grpId="0"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1000" fill="hold"/>
                                        <p:tgtEl>
                                          <p:spTgt spid="3">
                                            <p:txEl>
                                              <p:pRg st="4" end="4"/>
                                            </p:txEl>
                                          </p:spTgt>
                                        </p:tgtEl>
                                        <p:attrNameLst>
                                          <p:attrName>ppt_w</p:attrName>
                                        </p:attrNameLst>
                                      </p:cBhvr>
                                      <p:tavLst>
                                        <p:tav tm="0">
                                          <p:val>
                                            <p:strVal val="#ppt_w+.3"/>
                                          </p:val>
                                        </p:tav>
                                        <p:tav tm="100000">
                                          <p:val>
                                            <p:strVal val="#ppt_w"/>
                                          </p:val>
                                        </p:tav>
                                      </p:tavLst>
                                    </p:anim>
                                    <p:anim calcmode="lin" valueType="num">
                                      <p:cBhvr>
                                        <p:cTn id="38"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9" dur="1000"/>
                                        <p:tgtEl>
                                          <p:spTgt spid="3">
                                            <p:txEl>
                                              <p:pRg st="4" end="4"/>
                                            </p:txEl>
                                          </p:spTgt>
                                        </p:tgtEl>
                                      </p:cBhvr>
                                    </p:animEffect>
                                  </p:childTnLst>
                                </p:cTn>
                              </p:par>
                            </p:childTnLst>
                          </p:cTn>
                        </p:par>
                        <p:par>
                          <p:cTn id="40" fill="hold">
                            <p:stCondLst>
                              <p:cond delay="6000"/>
                            </p:stCondLst>
                            <p:childTnLst>
                              <p:par>
                                <p:cTn id="41" presetID="50" presetClass="entr" presetSubtype="0" decel="100000" fill="hold" grpId="0" nodeType="after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p:cTn id="43" dur="1000" fill="hold"/>
                                        <p:tgtEl>
                                          <p:spTgt spid="3">
                                            <p:txEl>
                                              <p:pRg st="5" end="5"/>
                                            </p:txEl>
                                          </p:spTgt>
                                        </p:tgtEl>
                                        <p:attrNameLst>
                                          <p:attrName>ppt_w</p:attrName>
                                        </p:attrNameLst>
                                      </p:cBhvr>
                                      <p:tavLst>
                                        <p:tav tm="0">
                                          <p:val>
                                            <p:strVal val="#ppt_w+.3"/>
                                          </p:val>
                                        </p:tav>
                                        <p:tav tm="100000">
                                          <p:val>
                                            <p:strVal val="#ppt_w"/>
                                          </p:val>
                                        </p:tav>
                                      </p:tavLst>
                                    </p:anim>
                                    <p:anim calcmode="lin" valueType="num">
                                      <p:cBhvr>
                                        <p:cTn id="44"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5"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Тема Office">
  <a:themeElements>
    <a:clrScheme name="Другая 15">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FFFF00"/>
      </a:accent5>
      <a:accent6>
        <a:srgbClr val="FA8D3D"/>
      </a:accent6>
      <a:hlink>
        <a:srgbClr val="FFC000"/>
      </a:hlink>
      <a:folHlink>
        <a:srgbClr val="E2AFD8"/>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399</TotalTime>
  <Words>1165</Words>
  <Application>Microsoft Office PowerPoint</Application>
  <PresentationFormat>Экран (4:3)</PresentationFormat>
  <Paragraphs>194</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Тема Office</vt:lpstr>
      <vt:lpstr>Unit # 4</vt:lpstr>
      <vt:lpstr>Match the pictures to the seasons. spring       summer    autumn      winter      </vt:lpstr>
      <vt:lpstr>Which seasons do each of the following sentences describe? </vt:lpstr>
      <vt:lpstr>Read Susan's article from an international teenager magazine about her favourite season, then read the sentences and mark them  as T (true)  or F (false). </vt:lpstr>
      <vt:lpstr>Слайд 5</vt:lpstr>
      <vt:lpstr>Which paragraph: </vt:lpstr>
      <vt:lpstr>Look at the picture showing the seasons, and put the months from the list in the correct part of the picture, in the correct order. </vt:lpstr>
      <vt:lpstr>Match the words to their meanings</vt:lpstr>
      <vt:lpstr>Fill in the gaps with words from the list. feel, turns, build, spend, picnics, ride </vt:lpstr>
      <vt:lpstr>STUDY   TIP  We use the present simple to talk about repeated actions.  E.g. In spring I play with my friends in the park.   It usually snows in winter.  </vt:lpstr>
      <vt:lpstr>   In which seasons do we do these  activities?  Write S (for summer), A (for autumn), W (for winter)  or SP (for spring). </vt:lpstr>
      <vt:lpstr>Think of some other things we do during each season and write them in the table.</vt:lpstr>
      <vt:lpstr>Use the prompts above and your own ideas to write two sentences about what you do during each season, as in the example</vt:lpstr>
      <vt:lpstr> Complete the table, as in the examples.  </vt:lpstr>
      <vt:lpstr>Look at the pictures, then use the adjectives from the list to complete the sentences,  as in the example. </vt:lpstr>
      <vt:lpstr>STUDY TIP </vt:lpstr>
      <vt:lpstr>Look at the chart below and use adverbs of frequency to rewrite the following sentences about yourself. e.g.  go swimming in the summer.  I always go swimming in the summer. </vt:lpstr>
      <vt:lpstr>Look at the drawings and fill in the gaps, as in the example.</vt:lpstr>
      <vt:lpstr>Read the text below and put the verbs in brackets  into the  present simple. </vt:lpstr>
      <vt:lpstr>Writing tip </vt:lpstr>
      <vt:lpstr> Read Paul's article from the school news­paper about his favourite season, and put the paragraphs in the correct order. </vt:lpstr>
      <vt:lpstr>Read   the   sentences   below   and   under­line the correct words</vt:lpstr>
      <vt:lpstr>   Use the plan and the prompts below to write an article for your school newspaper with the title Summer is Great!  (50-70 words).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 4</dc:title>
  <dc:creator>ralovetssi</dc:creator>
  <cp:lastModifiedBy>VoropinovaNS</cp:lastModifiedBy>
  <cp:revision>44</cp:revision>
  <dcterms:created xsi:type="dcterms:W3CDTF">2009-07-13T11:23:29Z</dcterms:created>
  <dcterms:modified xsi:type="dcterms:W3CDTF">2016-06-10T06:29:46Z</dcterms:modified>
</cp:coreProperties>
</file>