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BEEDD-0702-478D-A5E3-D2AFA89D94CD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F6F9-0A30-4DDB-AE7A-682325CEB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8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F6F9-0A30-4DDB-AE7A-682325CEB96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7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7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66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9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89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6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2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7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9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8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4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8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CB13AF-2A34-417A-8548-C02FAA5AEEF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FD24-2750-4B54-B152-B0747100D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0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4084" y="1160060"/>
            <a:ext cx="8825658" cy="3329581"/>
          </a:xfrm>
        </p:spPr>
        <p:txBody>
          <a:bodyPr/>
          <a:lstStyle/>
          <a:p>
            <a:r>
              <a:rPr lang="ru-RU" dirty="0" smtClean="0"/>
              <a:t>Экономические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66342" y="5996580"/>
            <a:ext cx="8825658" cy="861420"/>
          </a:xfrm>
        </p:spPr>
        <p:txBody>
          <a:bodyPr/>
          <a:lstStyle/>
          <a:p>
            <a:r>
              <a:rPr lang="ru-RU" dirty="0" smtClean="0"/>
              <a:t>Учитель математики МОБУ СОШ № 82 </a:t>
            </a:r>
          </a:p>
          <a:p>
            <a:r>
              <a:rPr lang="ru-RU" dirty="0" err="1" smtClean="0"/>
              <a:t>Межуткова</a:t>
            </a:r>
            <a:r>
              <a:rPr lang="ru-RU" smtClean="0"/>
              <a:t>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4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766" t="38610" r="22565" b="2140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7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45732">
            <a:off x="906387" y="2792157"/>
            <a:ext cx="9404723" cy="1400530"/>
          </a:xfrm>
        </p:spPr>
        <p:txBody>
          <a:bodyPr/>
          <a:lstStyle/>
          <a:p>
            <a:r>
              <a:rPr lang="ru-RU" dirty="0"/>
              <a:t>3 тип: Нахождение суммы кредита. </a:t>
            </a:r>
          </a:p>
        </p:txBody>
      </p:sp>
    </p:spTree>
    <p:extLst>
      <p:ext uri="{BB962C8B-B14F-4D97-AF65-F5344CB8AC3E}">
        <p14:creationId xmlns:p14="http://schemas.microsoft.com/office/powerpoint/2010/main" val="18314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42" t="-197" r="20909"/>
          <a:stretch/>
        </p:blipFill>
        <p:spPr>
          <a:xfrm>
            <a:off x="1" y="-11875"/>
            <a:ext cx="12192000" cy="68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7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32073">
            <a:off x="1085499" y="2709031"/>
            <a:ext cx="9404723" cy="1400530"/>
          </a:xfrm>
        </p:spPr>
        <p:txBody>
          <a:bodyPr/>
          <a:lstStyle/>
          <a:p>
            <a:r>
              <a:rPr lang="ru-RU" dirty="0"/>
              <a:t>4 тип: Нахождение ежегодного ( ежемесячного) транша. </a:t>
            </a:r>
          </a:p>
        </p:txBody>
      </p:sp>
    </p:spTree>
    <p:extLst>
      <p:ext uri="{BB962C8B-B14F-4D97-AF65-F5344CB8AC3E}">
        <p14:creationId xmlns:p14="http://schemas.microsoft.com/office/powerpoint/2010/main" val="226714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42" t="6211" r="22077" b="872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4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844" t="61824" r="34059" b="-2709"/>
          <a:stretch/>
        </p:blipFill>
        <p:spPr>
          <a:xfrm>
            <a:off x="0" y="0"/>
            <a:ext cx="12192000" cy="73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03477">
            <a:off x="1323005" y="2412147"/>
            <a:ext cx="9404723" cy="1400530"/>
          </a:xfrm>
        </p:spPr>
        <p:txBody>
          <a:bodyPr/>
          <a:lstStyle/>
          <a:p>
            <a:r>
              <a:rPr lang="ru-RU" dirty="0"/>
              <a:t>5 тип: Нахождение разницы. (</a:t>
            </a:r>
            <a:r>
              <a:rPr lang="ru-RU" dirty="0" err="1"/>
              <a:t>Аннуитетные</a:t>
            </a:r>
            <a:r>
              <a:rPr lang="ru-RU" dirty="0"/>
              <a:t> платежи) </a:t>
            </a:r>
          </a:p>
        </p:txBody>
      </p:sp>
    </p:spTree>
    <p:extLst>
      <p:ext uri="{BB962C8B-B14F-4D97-AF65-F5344CB8AC3E}">
        <p14:creationId xmlns:p14="http://schemas.microsoft.com/office/powerpoint/2010/main" val="22096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31" t="25096" r="20909" b="4048"/>
          <a:stretch/>
        </p:blipFill>
        <p:spPr>
          <a:xfrm>
            <a:off x="-118753" y="-36321"/>
            <a:ext cx="12310753" cy="689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36" t="35317" r="28020"/>
          <a:stretch/>
        </p:blipFill>
        <p:spPr>
          <a:xfrm>
            <a:off x="0" y="0"/>
            <a:ext cx="12162897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33003">
            <a:off x="1572385" y="2269644"/>
            <a:ext cx="9404723" cy="1400530"/>
          </a:xfrm>
        </p:spPr>
        <p:txBody>
          <a:bodyPr/>
          <a:lstStyle/>
          <a:p>
            <a:r>
              <a:rPr lang="ru-RU" dirty="0"/>
              <a:t> 6 тип: Задачи, связанные с известным остатком. (Фиксированные платежи) </a:t>
            </a:r>
          </a:p>
        </p:txBody>
      </p:sp>
    </p:spTree>
    <p:extLst>
      <p:ext uri="{BB962C8B-B14F-4D97-AF65-F5344CB8AC3E}">
        <p14:creationId xmlns:p14="http://schemas.microsoft.com/office/powerpoint/2010/main" val="137425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288" y="1179462"/>
            <a:ext cx="10172682" cy="4730019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Кредиты </a:t>
            </a:r>
          </a:p>
          <a:p>
            <a:r>
              <a:rPr lang="ru-RU" sz="8000" dirty="0" smtClean="0"/>
              <a:t>Табличный способ решения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07541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909" t="3094" r="21884" b="1080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34" t="63210" r="32305" b="-1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67835">
            <a:off x="1524886" y="2103388"/>
            <a:ext cx="9404723" cy="1400530"/>
          </a:xfrm>
        </p:spPr>
        <p:txBody>
          <a:bodyPr/>
          <a:lstStyle/>
          <a:p>
            <a:r>
              <a:rPr lang="ru-RU" dirty="0"/>
              <a:t>7 тип: Задачи, связанные с дифференцированными платежами. </a:t>
            </a:r>
          </a:p>
        </p:txBody>
      </p:sp>
    </p:spTree>
    <p:extLst>
      <p:ext uri="{BB962C8B-B14F-4D97-AF65-F5344CB8AC3E}">
        <p14:creationId xmlns:p14="http://schemas.microsoft.com/office/powerpoint/2010/main" val="356582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210" t="39393" r="21193" b="25463"/>
          <a:stretch/>
        </p:blipFill>
        <p:spPr>
          <a:xfrm>
            <a:off x="-317264" y="-83127"/>
            <a:ext cx="12748130" cy="70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572" t="-15443" r="22467" b="16458"/>
          <a:stretch/>
        </p:blipFill>
        <p:spPr>
          <a:xfrm>
            <a:off x="1" y="-1270659"/>
            <a:ext cx="12191999" cy="81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9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234" t="44326" r="23441" b="71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3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задач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33266"/>
            <a:ext cx="12191999" cy="5124734"/>
          </a:xfrm>
        </p:spPr>
        <p:txBody>
          <a:bodyPr/>
          <a:lstStyle/>
          <a:p>
            <a:r>
              <a:rPr lang="ru-RU" dirty="0" smtClean="0"/>
              <a:t>1) Нахождение количество лет (месяцев) выплаты кредита</a:t>
            </a:r>
          </a:p>
          <a:p>
            <a:r>
              <a:rPr lang="ru-RU" dirty="0" smtClean="0"/>
              <a:t>2) Вычисление процентной ставки по кредиту </a:t>
            </a:r>
          </a:p>
          <a:p>
            <a:r>
              <a:rPr lang="ru-RU" dirty="0" smtClean="0"/>
              <a:t>3) Нахождения суммы кредита </a:t>
            </a:r>
          </a:p>
          <a:p>
            <a:r>
              <a:rPr lang="ru-RU" dirty="0"/>
              <a:t>4</a:t>
            </a:r>
            <a:r>
              <a:rPr lang="ru-RU" dirty="0" smtClean="0"/>
              <a:t>) Нахождения ежегодного (ежемесячного) транша</a:t>
            </a:r>
          </a:p>
          <a:p>
            <a:r>
              <a:rPr lang="ru-RU" dirty="0" smtClean="0"/>
              <a:t> 5) Нахождения разницы</a:t>
            </a:r>
          </a:p>
          <a:p>
            <a:r>
              <a:rPr lang="ru-RU" dirty="0" smtClean="0"/>
              <a:t>6) Задачи связанные с известным остатком </a:t>
            </a:r>
          </a:p>
          <a:p>
            <a:r>
              <a:rPr lang="ru-RU" dirty="0" smtClean="0"/>
              <a:t>7) Задачи связанные с </a:t>
            </a:r>
            <a:r>
              <a:rPr lang="ru-RU" smtClean="0"/>
              <a:t>дифференцированными платежами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75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243" y="384478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Таблицы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7732"/>
            <a:ext cx="12192000" cy="5725236"/>
          </a:xfrm>
        </p:spPr>
        <p:txBody>
          <a:bodyPr>
            <a:normAutofit/>
          </a:bodyPr>
          <a:lstStyle/>
          <a:p>
            <a:r>
              <a:rPr lang="ru-RU" sz="3600" dirty="0"/>
              <a:t>При решении задач, связанных с </a:t>
            </a:r>
            <a:r>
              <a:rPr lang="ru-RU" sz="3600" dirty="0" err="1"/>
              <a:t>аннуитетными</a:t>
            </a:r>
            <a:r>
              <a:rPr lang="ru-RU" sz="3600" dirty="0"/>
              <a:t> платежами мне было очень удобно заполнять следующую таблицу: </a:t>
            </a:r>
            <a:endParaRPr lang="ru-RU" sz="3600" dirty="0" smtClean="0"/>
          </a:p>
          <a:p>
            <a:r>
              <a:rPr lang="ru-RU" sz="3600" dirty="0" smtClean="0"/>
              <a:t>S </a:t>
            </a:r>
            <a:r>
              <a:rPr lang="ru-RU" sz="3600" dirty="0"/>
              <a:t>– сумма кредита </a:t>
            </a:r>
            <a:endParaRPr lang="ru-RU" sz="3600" dirty="0" smtClean="0"/>
          </a:p>
          <a:p>
            <a:r>
              <a:rPr lang="ru-RU" sz="3600" dirty="0" smtClean="0"/>
              <a:t>r</a:t>
            </a:r>
            <a:r>
              <a:rPr lang="ru-RU" sz="3600" dirty="0"/>
              <a:t>% - годовые (ежемесячные) проценты </a:t>
            </a:r>
            <a:r>
              <a:rPr lang="ru-RU" sz="3600" dirty="0" smtClean="0"/>
              <a:t> </a:t>
            </a:r>
            <a:endParaRPr lang="ru-RU" sz="3600" dirty="0"/>
          </a:p>
          <a:p>
            <a:r>
              <a:rPr lang="ru-RU" sz="3600" dirty="0"/>
              <a:t>b=1+0,01r – </a:t>
            </a:r>
            <a:r>
              <a:rPr lang="ru-RU" sz="3600" dirty="0" smtClean="0"/>
              <a:t>коэффициент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х – ежегодная (ежемесячная) выплата </a:t>
            </a:r>
          </a:p>
        </p:txBody>
      </p:sp>
    </p:spTree>
    <p:extLst>
      <p:ext uri="{BB962C8B-B14F-4D97-AF65-F5344CB8AC3E}">
        <p14:creationId xmlns:p14="http://schemas.microsoft.com/office/powerpoint/2010/main" val="390007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5" t="7920" r="27025" b="9546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7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00257">
            <a:off x="1451329" y="2404348"/>
            <a:ext cx="9404723" cy="1400530"/>
          </a:xfrm>
        </p:spPr>
        <p:txBody>
          <a:bodyPr/>
          <a:lstStyle/>
          <a:p>
            <a:r>
              <a:rPr lang="ru-RU" dirty="0"/>
              <a:t>1 тип: Нахождение количества лет ( месяцев) выплаты кредита. </a:t>
            </a:r>
          </a:p>
        </p:txBody>
      </p:sp>
    </p:spTree>
    <p:extLst>
      <p:ext uri="{BB962C8B-B14F-4D97-AF65-F5344CB8AC3E}">
        <p14:creationId xmlns:p14="http://schemas.microsoft.com/office/powerpoint/2010/main" val="309059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913" y="2569286"/>
            <a:ext cx="8947150" cy="1333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28" y="2727899"/>
            <a:ext cx="9406943" cy="1402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045" t="6348" r="21977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32578">
            <a:off x="1096487" y="2527178"/>
            <a:ext cx="9404723" cy="1400530"/>
          </a:xfrm>
        </p:spPr>
        <p:txBody>
          <a:bodyPr/>
          <a:lstStyle/>
          <a:p>
            <a:r>
              <a:rPr lang="ru-RU" dirty="0"/>
              <a:t>2 тип: Вычисление процентной ставки по кредиту. </a:t>
            </a:r>
          </a:p>
        </p:txBody>
      </p:sp>
    </p:spTree>
    <p:extLst>
      <p:ext uri="{BB962C8B-B14F-4D97-AF65-F5344CB8AC3E}">
        <p14:creationId xmlns:p14="http://schemas.microsoft.com/office/powerpoint/2010/main" val="194555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10" t="36216" r="20997" b="394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15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180</Words>
  <Application>Microsoft Office PowerPoint</Application>
  <PresentationFormat>Широкоэкранный</PresentationFormat>
  <Paragraphs>27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Ион</vt:lpstr>
      <vt:lpstr>Экономические задачи</vt:lpstr>
      <vt:lpstr>Презентация PowerPoint</vt:lpstr>
      <vt:lpstr>Виды задач </vt:lpstr>
      <vt:lpstr>Таблицы</vt:lpstr>
      <vt:lpstr>Презентация PowerPoint</vt:lpstr>
      <vt:lpstr>1 тип: Нахождение количества лет ( месяцев) выплаты кредита. </vt:lpstr>
      <vt:lpstr>Презентация PowerPoint</vt:lpstr>
      <vt:lpstr>2 тип: Вычисление процентной ставки по кредиту. </vt:lpstr>
      <vt:lpstr>Презентация PowerPoint</vt:lpstr>
      <vt:lpstr>Презентация PowerPoint</vt:lpstr>
      <vt:lpstr>3 тип: Нахождение суммы кредита. </vt:lpstr>
      <vt:lpstr>Презентация PowerPoint</vt:lpstr>
      <vt:lpstr>4 тип: Нахождение ежегодного ( ежемесячного) транша. </vt:lpstr>
      <vt:lpstr>Презентация PowerPoint</vt:lpstr>
      <vt:lpstr>Презентация PowerPoint</vt:lpstr>
      <vt:lpstr>5 тип: Нахождение разницы. (Аннуитетные платежи) </vt:lpstr>
      <vt:lpstr>Презентация PowerPoint</vt:lpstr>
      <vt:lpstr>Презентация PowerPoint</vt:lpstr>
      <vt:lpstr> 6 тип: Задачи, связанные с известным остатком. (Фиксированные платежи) </vt:lpstr>
      <vt:lpstr>Презентация PowerPoint</vt:lpstr>
      <vt:lpstr>Презентация PowerPoint</vt:lpstr>
      <vt:lpstr>7 тип: Задачи, связанные с дифференцированными платежами.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задачи</dc:title>
  <dc:creator>Юнармия</dc:creator>
  <cp:lastModifiedBy>Админ</cp:lastModifiedBy>
  <cp:revision>9</cp:revision>
  <dcterms:created xsi:type="dcterms:W3CDTF">2020-03-10T11:20:41Z</dcterms:created>
  <dcterms:modified xsi:type="dcterms:W3CDTF">2021-11-22T09:21:20Z</dcterms:modified>
</cp:coreProperties>
</file>