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1" r:id="rId4"/>
    <p:sldId id="272" r:id="rId5"/>
    <p:sldId id="286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4" r:id="rId14"/>
    <p:sldId id="285" r:id="rId15"/>
    <p:sldId id="287" r:id="rId16"/>
    <p:sldId id="283" r:id="rId17"/>
    <p:sldId id="281" r:id="rId18"/>
    <p:sldId id="282" r:id="rId19"/>
    <p:sldId id="28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9" autoAdjust="0"/>
  </p:normalViewPr>
  <p:slideViewPr>
    <p:cSldViewPr snapToGrid="0">
      <p:cViewPr>
        <p:scale>
          <a:sx n="77" d="100"/>
          <a:sy n="77" d="100"/>
        </p:scale>
        <p:origin x="-43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B214A-E019-4139-B2B1-0B13D587CD19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8C2258D-D27A-40B8-BDD6-2D96252693B5}">
      <dgm:prSet phldrT="[Текст]"/>
      <dgm:spPr/>
      <dgm:t>
        <a:bodyPr/>
        <a:lstStyle/>
        <a:p>
          <a:r>
            <a:rPr lang="ru-RU" dirty="0" smtClean="0"/>
            <a:t>10 </a:t>
          </a:r>
          <a:r>
            <a:rPr lang="en-US" dirty="0"/>
            <a:t/>
          </a:r>
          <a:br>
            <a:rPr lang="en-US" dirty="0"/>
          </a:br>
          <a:r>
            <a:rPr lang="ru-RU" dirty="0"/>
            <a:t>баллов</a:t>
          </a:r>
        </a:p>
      </dgm:t>
    </dgm:pt>
    <dgm:pt modelId="{EC9C7A46-998E-4CF6-A8FA-329C8AB0FEC9}" type="parTrans" cxnId="{3B8B56FA-CF04-42C1-B09B-C1D0CE3B422E}">
      <dgm:prSet/>
      <dgm:spPr/>
      <dgm:t>
        <a:bodyPr/>
        <a:lstStyle/>
        <a:p>
          <a:endParaRPr lang="ru-RU"/>
        </a:p>
      </dgm:t>
    </dgm:pt>
    <dgm:pt modelId="{F8E8788E-EA6B-43C4-A232-026CA631241F}" type="sibTrans" cxnId="{3B8B56FA-CF04-42C1-B09B-C1D0CE3B422E}">
      <dgm:prSet/>
      <dgm:spPr/>
      <dgm:t>
        <a:bodyPr/>
        <a:lstStyle/>
        <a:p>
          <a:endParaRPr lang="ru-RU"/>
        </a:p>
      </dgm:t>
    </dgm:pt>
    <dgm:pt modelId="{58AD2645-6E5C-4D6B-9297-CE07BA87CEA0}">
      <dgm:prSet phldrT="[Текст]" custT="1"/>
      <dgm:spPr/>
      <dgm:t>
        <a:bodyPr/>
        <a:lstStyle/>
        <a:p>
          <a:r>
            <a:rPr lang="ru-RU" sz="2300" dirty="0"/>
            <a:t> Необходимо набрать,</a:t>
          </a:r>
          <a:r>
            <a:rPr lang="en-US" sz="2300" dirty="0"/>
            <a:t/>
          </a:r>
          <a:br>
            <a:rPr lang="en-US" sz="2300" dirty="0"/>
          </a:br>
          <a:r>
            <a:rPr lang="ru-RU" sz="2300" dirty="0"/>
            <a:t>чтобы получить "зачет"</a:t>
          </a:r>
        </a:p>
      </dgm:t>
    </dgm:pt>
    <dgm:pt modelId="{B37363DF-BD72-414C-BC7D-10C8D1F0FBA3}" type="parTrans" cxnId="{AA9AE7E5-DAC5-4576-82E2-FA0F0ED4CD70}">
      <dgm:prSet/>
      <dgm:spPr/>
      <dgm:t>
        <a:bodyPr/>
        <a:lstStyle/>
        <a:p>
          <a:endParaRPr lang="ru-RU"/>
        </a:p>
      </dgm:t>
    </dgm:pt>
    <dgm:pt modelId="{21C7B2D8-4FA5-4126-AB1E-1FE19F306FF9}" type="sibTrans" cxnId="{AA9AE7E5-DAC5-4576-82E2-FA0F0ED4CD70}">
      <dgm:prSet/>
      <dgm:spPr/>
      <dgm:t>
        <a:bodyPr/>
        <a:lstStyle/>
        <a:p>
          <a:endParaRPr lang="ru-RU"/>
        </a:p>
      </dgm:t>
    </dgm:pt>
    <dgm:pt modelId="{8566D08F-A495-4BC0-99A2-762156FF2AF1}">
      <dgm:prSet phldrT="[Текст]"/>
      <dgm:spPr/>
      <dgm:t>
        <a:bodyPr/>
        <a:lstStyle/>
        <a:p>
          <a:r>
            <a:rPr lang="ru-RU" sz="3400" dirty="0" smtClean="0"/>
            <a:t>19 </a:t>
          </a:r>
          <a:r>
            <a:rPr lang="ru-RU" sz="3400" dirty="0"/>
            <a:t>баллов</a:t>
          </a:r>
        </a:p>
      </dgm:t>
    </dgm:pt>
    <dgm:pt modelId="{CCAE841F-B8D2-4907-9C73-5C5691041230}" type="parTrans" cxnId="{38C6E605-1818-47E6-924D-7C815B398827}">
      <dgm:prSet/>
      <dgm:spPr/>
      <dgm:t>
        <a:bodyPr/>
        <a:lstStyle/>
        <a:p>
          <a:endParaRPr lang="ru-RU"/>
        </a:p>
      </dgm:t>
    </dgm:pt>
    <dgm:pt modelId="{FF2D136C-BF93-4AE6-A83C-87D19BBE026B}" type="sibTrans" cxnId="{38C6E605-1818-47E6-924D-7C815B398827}">
      <dgm:prSet/>
      <dgm:spPr/>
      <dgm:t>
        <a:bodyPr/>
        <a:lstStyle/>
        <a:p>
          <a:endParaRPr lang="ru-RU"/>
        </a:p>
      </dgm:t>
    </dgm:pt>
    <dgm:pt modelId="{19DED8D7-16D3-4C36-8016-2C3F92E504AD}">
      <dgm:prSet phldrT="[Текст]"/>
      <dgm:spPr/>
      <dgm:t>
        <a:bodyPr/>
        <a:lstStyle/>
        <a:p>
          <a:r>
            <a:rPr lang="ru-RU" dirty="0"/>
            <a:t>Максимальное количество</a:t>
          </a:r>
          <a:r>
            <a:rPr lang="en-US" dirty="0"/>
            <a:t/>
          </a:r>
          <a:br>
            <a:rPr lang="en-US" dirty="0"/>
          </a:br>
          <a:r>
            <a:rPr lang="ru-RU" dirty="0"/>
            <a:t>за собеседование</a:t>
          </a:r>
        </a:p>
      </dgm:t>
    </dgm:pt>
    <dgm:pt modelId="{C9151A50-52B4-4B43-AB8E-CB6BE2FD3C4C}" type="parTrans" cxnId="{778DC6A4-9122-4393-83F1-52803332C7B0}">
      <dgm:prSet/>
      <dgm:spPr/>
      <dgm:t>
        <a:bodyPr/>
        <a:lstStyle/>
        <a:p>
          <a:endParaRPr lang="ru-RU"/>
        </a:p>
      </dgm:t>
    </dgm:pt>
    <dgm:pt modelId="{CC91993B-C610-4C94-BC78-879A746885CB}" type="sibTrans" cxnId="{778DC6A4-9122-4393-83F1-52803332C7B0}">
      <dgm:prSet/>
      <dgm:spPr/>
      <dgm:t>
        <a:bodyPr/>
        <a:lstStyle/>
        <a:p>
          <a:endParaRPr lang="ru-RU"/>
        </a:p>
      </dgm:t>
    </dgm:pt>
    <dgm:pt modelId="{D0E90210-53FC-4F27-A1FA-1D7BCFBDDC09}" type="pres">
      <dgm:prSet presAssocID="{40DB214A-E019-4139-B2B1-0B13D587CD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F38E86-8B7A-43D0-936E-EB4D8E47BDE1}" type="pres">
      <dgm:prSet presAssocID="{98C2258D-D27A-40B8-BDD6-2D96252693B5}" presName="root" presStyleCnt="0"/>
      <dgm:spPr/>
    </dgm:pt>
    <dgm:pt modelId="{A4EB7F23-73F5-42D8-AFBF-CFE0EE4097E0}" type="pres">
      <dgm:prSet presAssocID="{98C2258D-D27A-40B8-BDD6-2D96252693B5}" presName="rootComposite" presStyleCnt="0"/>
      <dgm:spPr/>
    </dgm:pt>
    <dgm:pt modelId="{BBCEC63C-2FA8-420E-9FB7-9B2AEEBD69A1}" type="pres">
      <dgm:prSet presAssocID="{98C2258D-D27A-40B8-BDD6-2D96252693B5}" presName="rootText" presStyleLbl="node1" presStyleIdx="0" presStyleCnt="2" custScaleX="112202" custLinFactNeighborX="4655" custLinFactNeighborY="2465"/>
      <dgm:spPr/>
      <dgm:t>
        <a:bodyPr/>
        <a:lstStyle/>
        <a:p>
          <a:endParaRPr lang="ru-RU"/>
        </a:p>
      </dgm:t>
    </dgm:pt>
    <dgm:pt modelId="{0337E92B-FC32-429E-9CD1-E8EE7DC09A96}" type="pres">
      <dgm:prSet presAssocID="{98C2258D-D27A-40B8-BDD6-2D96252693B5}" presName="rootConnector" presStyleLbl="node1" presStyleIdx="0" presStyleCnt="2"/>
      <dgm:spPr/>
      <dgm:t>
        <a:bodyPr/>
        <a:lstStyle/>
        <a:p>
          <a:endParaRPr lang="ru-RU"/>
        </a:p>
      </dgm:t>
    </dgm:pt>
    <dgm:pt modelId="{BCA6B042-DDC3-4E5D-A0AC-19C5189C1A4E}" type="pres">
      <dgm:prSet presAssocID="{98C2258D-D27A-40B8-BDD6-2D96252693B5}" presName="childShape" presStyleCnt="0"/>
      <dgm:spPr/>
    </dgm:pt>
    <dgm:pt modelId="{3585C612-4CAE-4594-BFD1-188F5B83E4CA}" type="pres">
      <dgm:prSet presAssocID="{B37363DF-BD72-414C-BC7D-10C8D1F0FBA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A0DF5F0-2F35-4C3E-AB0D-9974F0622678}" type="pres">
      <dgm:prSet presAssocID="{58AD2645-6E5C-4D6B-9297-CE07BA87CEA0}" presName="childText" presStyleLbl="bgAcc1" presStyleIdx="0" presStyleCnt="2" custScaleX="180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55076-98C1-473E-B75E-F3B0A903C2CB}" type="pres">
      <dgm:prSet presAssocID="{8566D08F-A495-4BC0-99A2-762156FF2AF1}" presName="root" presStyleCnt="0"/>
      <dgm:spPr/>
    </dgm:pt>
    <dgm:pt modelId="{A4E2AC25-46F2-459E-83E2-B5F4056821F9}" type="pres">
      <dgm:prSet presAssocID="{8566D08F-A495-4BC0-99A2-762156FF2AF1}" presName="rootComposite" presStyleCnt="0"/>
      <dgm:spPr/>
    </dgm:pt>
    <dgm:pt modelId="{F2B66C0D-CC94-49E6-83FA-6CCC10036FE0}" type="pres">
      <dgm:prSet presAssocID="{8566D08F-A495-4BC0-99A2-762156FF2AF1}" presName="rootText" presStyleLbl="node1" presStyleIdx="1" presStyleCnt="2" custScaleX="113204"/>
      <dgm:spPr/>
      <dgm:t>
        <a:bodyPr/>
        <a:lstStyle/>
        <a:p>
          <a:endParaRPr lang="ru-RU"/>
        </a:p>
      </dgm:t>
    </dgm:pt>
    <dgm:pt modelId="{1551F1DB-82F8-42E0-A61B-2D2985844723}" type="pres">
      <dgm:prSet presAssocID="{8566D08F-A495-4BC0-99A2-762156FF2AF1}" presName="rootConnector" presStyleLbl="node1" presStyleIdx="1" presStyleCnt="2"/>
      <dgm:spPr/>
      <dgm:t>
        <a:bodyPr/>
        <a:lstStyle/>
        <a:p>
          <a:endParaRPr lang="ru-RU"/>
        </a:p>
      </dgm:t>
    </dgm:pt>
    <dgm:pt modelId="{B56D9174-416F-45DD-9E26-4D0939F58BE3}" type="pres">
      <dgm:prSet presAssocID="{8566D08F-A495-4BC0-99A2-762156FF2AF1}" presName="childShape" presStyleCnt="0"/>
      <dgm:spPr/>
    </dgm:pt>
    <dgm:pt modelId="{8D1F4F3F-B845-415C-BFF3-0750A868DB34}" type="pres">
      <dgm:prSet presAssocID="{C9151A50-52B4-4B43-AB8E-CB6BE2FD3C4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4A10F08-8F2E-47A2-8844-E81FEEC624B9}" type="pres">
      <dgm:prSet presAssocID="{19DED8D7-16D3-4C36-8016-2C3F92E504AD}" presName="childText" presStyleLbl="bgAcc1" presStyleIdx="1" presStyleCnt="2" custScaleX="140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0DB044-AF9D-4685-A533-B42137743D22}" type="presOf" srcId="{58AD2645-6E5C-4D6B-9297-CE07BA87CEA0}" destId="{4A0DF5F0-2F35-4C3E-AB0D-9974F0622678}" srcOrd="0" destOrd="0" presId="urn:microsoft.com/office/officeart/2005/8/layout/hierarchy3"/>
    <dgm:cxn modelId="{116927BB-A292-44E5-BF0D-BC14463A1F46}" type="presOf" srcId="{98C2258D-D27A-40B8-BDD6-2D96252693B5}" destId="{0337E92B-FC32-429E-9CD1-E8EE7DC09A96}" srcOrd="1" destOrd="0" presId="urn:microsoft.com/office/officeart/2005/8/layout/hierarchy3"/>
    <dgm:cxn modelId="{213ED492-BBB3-4D9C-8B2F-56DABE47DFC9}" type="presOf" srcId="{C9151A50-52B4-4B43-AB8E-CB6BE2FD3C4C}" destId="{8D1F4F3F-B845-415C-BFF3-0750A868DB34}" srcOrd="0" destOrd="0" presId="urn:microsoft.com/office/officeart/2005/8/layout/hierarchy3"/>
    <dgm:cxn modelId="{B540E23D-A64C-4DEB-BE70-DCD25786F29E}" type="presOf" srcId="{98C2258D-D27A-40B8-BDD6-2D96252693B5}" destId="{BBCEC63C-2FA8-420E-9FB7-9B2AEEBD69A1}" srcOrd="0" destOrd="0" presId="urn:microsoft.com/office/officeart/2005/8/layout/hierarchy3"/>
    <dgm:cxn modelId="{AA9AE7E5-DAC5-4576-82E2-FA0F0ED4CD70}" srcId="{98C2258D-D27A-40B8-BDD6-2D96252693B5}" destId="{58AD2645-6E5C-4D6B-9297-CE07BA87CEA0}" srcOrd="0" destOrd="0" parTransId="{B37363DF-BD72-414C-BC7D-10C8D1F0FBA3}" sibTransId="{21C7B2D8-4FA5-4126-AB1E-1FE19F306FF9}"/>
    <dgm:cxn modelId="{44102561-38E4-49A3-89BC-CD4B5B40C7E1}" type="presOf" srcId="{8566D08F-A495-4BC0-99A2-762156FF2AF1}" destId="{1551F1DB-82F8-42E0-A61B-2D2985844723}" srcOrd="1" destOrd="0" presId="urn:microsoft.com/office/officeart/2005/8/layout/hierarchy3"/>
    <dgm:cxn modelId="{38C6E605-1818-47E6-924D-7C815B398827}" srcId="{40DB214A-E019-4139-B2B1-0B13D587CD19}" destId="{8566D08F-A495-4BC0-99A2-762156FF2AF1}" srcOrd="1" destOrd="0" parTransId="{CCAE841F-B8D2-4907-9C73-5C5691041230}" sibTransId="{FF2D136C-BF93-4AE6-A83C-87D19BBE026B}"/>
    <dgm:cxn modelId="{C8581441-BEB5-4E9B-BC3B-895912538915}" type="presOf" srcId="{19DED8D7-16D3-4C36-8016-2C3F92E504AD}" destId="{34A10F08-8F2E-47A2-8844-E81FEEC624B9}" srcOrd="0" destOrd="0" presId="urn:microsoft.com/office/officeart/2005/8/layout/hierarchy3"/>
    <dgm:cxn modelId="{778DC6A4-9122-4393-83F1-52803332C7B0}" srcId="{8566D08F-A495-4BC0-99A2-762156FF2AF1}" destId="{19DED8D7-16D3-4C36-8016-2C3F92E504AD}" srcOrd="0" destOrd="0" parTransId="{C9151A50-52B4-4B43-AB8E-CB6BE2FD3C4C}" sibTransId="{CC91993B-C610-4C94-BC78-879A746885CB}"/>
    <dgm:cxn modelId="{2351877D-8B31-4102-B9C7-FD01273AED60}" type="presOf" srcId="{B37363DF-BD72-414C-BC7D-10C8D1F0FBA3}" destId="{3585C612-4CAE-4594-BFD1-188F5B83E4CA}" srcOrd="0" destOrd="0" presId="urn:microsoft.com/office/officeart/2005/8/layout/hierarchy3"/>
    <dgm:cxn modelId="{3B8B56FA-CF04-42C1-B09B-C1D0CE3B422E}" srcId="{40DB214A-E019-4139-B2B1-0B13D587CD19}" destId="{98C2258D-D27A-40B8-BDD6-2D96252693B5}" srcOrd="0" destOrd="0" parTransId="{EC9C7A46-998E-4CF6-A8FA-329C8AB0FEC9}" sibTransId="{F8E8788E-EA6B-43C4-A232-026CA631241F}"/>
    <dgm:cxn modelId="{00FC77FF-B761-4696-8A28-2370E4E36356}" type="presOf" srcId="{40DB214A-E019-4139-B2B1-0B13D587CD19}" destId="{D0E90210-53FC-4F27-A1FA-1D7BCFBDDC09}" srcOrd="0" destOrd="0" presId="urn:microsoft.com/office/officeart/2005/8/layout/hierarchy3"/>
    <dgm:cxn modelId="{E8692786-4AF7-48EB-9BC7-BFF9653D5762}" type="presOf" srcId="{8566D08F-A495-4BC0-99A2-762156FF2AF1}" destId="{F2B66C0D-CC94-49E6-83FA-6CCC10036FE0}" srcOrd="0" destOrd="0" presId="urn:microsoft.com/office/officeart/2005/8/layout/hierarchy3"/>
    <dgm:cxn modelId="{EBB7D10D-6EAC-4B54-9906-F88D28C32C06}" type="presParOf" srcId="{D0E90210-53FC-4F27-A1FA-1D7BCFBDDC09}" destId="{38F38E86-8B7A-43D0-936E-EB4D8E47BDE1}" srcOrd="0" destOrd="0" presId="urn:microsoft.com/office/officeart/2005/8/layout/hierarchy3"/>
    <dgm:cxn modelId="{B911F497-BA7A-4ABF-8074-0B3F31E2FD57}" type="presParOf" srcId="{38F38E86-8B7A-43D0-936E-EB4D8E47BDE1}" destId="{A4EB7F23-73F5-42D8-AFBF-CFE0EE4097E0}" srcOrd="0" destOrd="0" presId="urn:microsoft.com/office/officeart/2005/8/layout/hierarchy3"/>
    <dgm:cxn modelId="{41194C22-3CB5-4063-8B62-80D6BD3B4AB4}" type="presParOf" srcId="{A4EB7F23-73F5-42D8-AFBF-CFE0EE4097E0}" destId="{BBCEC63C-2FA8-420E-9FB7-9B2AEEBD69A1}" srcOrd="0" destOrd="0" presId="urn:microsoft.com/office/officeart/2005/8/layout/hierarchy3"/>
    <dgm:cxn modelId="{39EDB64B-5AE2-4504-A24A-CF7EC2500D48}" type="presParOf" srcId="{A4EB7F23-73F5-42D8-AFBF-CFE0EE4097E0}" destId="{0337E92B-FC32-429E-9CD1-E8EE7DC09A96}" srcOrd="1" destOrd="0" presId="urn:microsoft.com/office/officeart/2005/8/layout/hierarchy3"/>
    <dgm:cxn modelId="{8299A42F-3690-4C05-87FF-3CEE888CAD49}" type="presParOf" srcId="{38F38E86-8B7A-43D0-936E-EB4D8E47BDE1}" destId="{BCA6B042-DDC3-4E5D-A0AC-19C5189C1A4E}" srcOrd="1" destOrd="0" presId="urn:microsoft.com/office/officeart/2005/8/layout/hierarchy3"/>
    <dgm:cxn modelId="{7019A394-B863-4937-85FA-13F8DB9901E2}" type="presParOf" srcId="{BCA6B042-DDC3-4E5D-A0AC-19C5189C1A4E}" destId="{3585C612-4CAE-4594-BFD1-188F5B83E4CA}" srcOrd="0" destOrd="0" presId="urn:microsoft.com/office/officeart/2005/8/layout/hierarchy3"/>
    <dgm:cxn modelId="{4DEDB202-5CE7-40D1-AD65-FD9841925B2F}" type="presParOf" srcId="{BCA6B042-DDC3-4E5D-A0AC-19C5189C1A4E}" destId="{4A0DF5F0-2F35-4C3E-AB0D-9974F0622678}" srcOrd="1" destOrd="0" presId="urn:microsoft.com/office/officeart/2005/8/layout/hierarchy3"/>
    <dgm:cxn modelId="{35FEEB3C-3A45-4E2C-AB59-0408AE2BA47E}" type="presParOf" srcId="{D0E90210-53FC-4F27-A1FA-1D7BCFBDDC09}" destId="{37255076-98C1-473E-B75E-F3B0A903C2CB}" srcOrd="1" destOrd="0" presId="urn:microsoft.com/office/officeart/2005/8/layout/hierarchy3"/>
    <dgm:cxn modelId="{37954BE4-EF8A-486C-9DA6-D0A72C1943C1}" type="presParOf" srcId="{37255076-98C1-473E-B75E-F3B0A903C2CB}" destId="{A4E2AC25-46F2-459E-83E2-B5F4056821F9}" srcOrd="0" destOrd="0" presId="urn:microsoft.com/office/officeart/2005/8/layout/hierarchy3"/>
    <dgm:cxn modelId="{C5DCDF24-9713-46F2-BD00-77FCF35654F8}" type="presParOf" srcId="{A4E2AC25-46F2-459E-83E2-B5F4056821F9}" destId="{F2B66C0D-CC94-49E6-83FA-6CCC10036FE0}" srcOrd="0" destOrd="0" presId="urn:microsoft.com/office/officeart/2005/8/layout/hierarchy3"/>
    <dgm:cxn modelId="{7952F261-8015-4F03-A27A-4FEB2B1633DD}" type="presParOf" srcId="{A4E2AC25-46F2-459E-83E2-B5F4056821F9}" destId="{1551F1DB-82F8-42E0-A61B-2D2985844723}" srcOrd="1" destOrd="0" presId="urn:microsoft.com/office/officeart/2005/8/layout/hierarchy3"/>
    <dgm:cxn modelId="{F90F3E70-B792-4542-AD55-2E8E203CEFB8}" type="presParOf" srcId="{37255076-98C1-473E-B75E-F3B0A903C2CB}" destId="{B56D9174-416F-45DD-9E26-4D0939F58BE3}" srcOrd="1" destOrd="0" presId="urn:microsoft.com/office/officeart/2005/8/layout/hierarchy3"/>
    <dgm:cxn modelId="{34079CC0-4A7D-4B98-B1B7-D807CE9D4A16}" type="presParOf" srcId="{B56D9174-416F-45DD-9E26-4D0939F58BE3}" destId="{8D1F4F3F-B845-415C-BFF3-0750A868DB34}" srcOrd="0" destOrd="0" presId="urn:microsoft.com/office/officeart/2005/8/layout/hierarchy3"/>
    <dgm:cxn modelId="{F96AE3D6-163C-4E74-B5DF-1A5024E2DFBC}" type="presParOf" srcId="{B56D9174-416F-45DD-9E26-4D0939F58BE3}" destId="{34A10F08-8F2E-47A2-8844-E81FEEC624B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77C9F2-B902-4F4C-9FD7-C98F0CAEE51D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EF35F3-2D97-47CE-BD1E-013414E75771}">
      <dgm:prSet phldrT="[Текст]"/>
      <dgm:spPr>
        <a:solidFill>
          <a:srgbClr val="2D1ABC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onstantia" pitchFamily="18" charset="0"/>
            </a:rPr>
            <a:t>10 </a:t>
          </a:r>
          <a:r>
            <a:rPr lang="ru-RU" b="1" dirty="0">
              <a:solidFill>
                <a:schemeClr val="bg1"/>
              </a:solidFill>
              <a:latin typeface="Constantia" pitchFamily="18" charset="0"/>
            </a:rPr>
            <a:t>баллов - максимум</a:t>
          </a:r>
          <a:endParaRPr lang="ru-RU" sz="3000" b="1" dirty="0">
            <a:solidFill>
              <a:schemeClr val="bg1"/>
            </a:solidFill>
            <a:latin typeface="Constantia" pitchFamily="18" charset="0"/>
          </a:endParaRPr>
        </a:p>
      </dgm:t>
    </dgm:pt>
    <dgm:pt modelId="{148C07CD-EEF4-434E-98DA-D9BFD09D788D}" type="parTrans" cxnId="{A9FBED38-8D04-4C20-A8DA-AE2C0B45977B}">
      <dgm:prSet/>
      <dgm:spPr/>
      <dgm:t>
        <a:bodyPr/>
        <a:lstStyle/>
        <a:p>
          <a:endParaRPr lang="ru-RU"/>
        </a:p>
      </dgm:t>
    </dgm:pt>
    <dgm:pt modelId="{6BF963F5-92B5-441E-A3CD-D394E5D9DA11}" type="sibTrans" cxnId="{A9FBED38-8D04-4C20-A8DA-AE2C0B45977B}">
      <dgm:prSet/>
      <dgm:spPr/>
      <dgm:t>
        <a:bodyPr/>
        <a:lstStyle/>
        <a:p>
          <a:endParaRPr lang="ru-RU"/>
        </a:p>
      </dgm:t>
    </dgm:pt>
    <dgm:pt modelId="{C9AC10EF-0417-4B03-8DBB-E9D2B36B8B4B}">
      <dgm:prSet phldrT="[Текст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  <a:latin typeface="Constantia" pitchFamily="18" charset="0"/>
            </a:rPr>
            <a:t>2 балла</a:t>
          </a:r>
        </a:p>
      </dgm:t>
    </dgm:pt>
    <dgm:pt modelId="{0B3D2017-8593-4D9D-BB18-E26CC6B9AD8A}" type="parTrans" cxnId="{BFE40FE9-6643-452A-842B-4EA17235ED9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893AF99-D460-4BC1-92B9-E98ECA88594A}" type="sibTrans" cxnId="{BFE40FE9-6643-452A-842B-4EA17235ED9A}">
      <dgm:prSet/>
      <dgm:spPr/>
      <dgm:t>
        <a:bodyPr/>
        <a:lstStyle/>
        <a:p>
          <a:endParaRPr lang="ru-RU"/>
        </a:p>
      </dgm:t>
    </dgm:pt>
    <dgm:pt modelId="{91F311C3-2B2C-4BB5-9940-57B825FB58CE}">
      <dgm:prSet phldrT="[Текст]"/>
      <dgm:spPr>
        <a:solidFill>
          <a:schemeClr val="tx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>
              <a:latin typeface="Constantia" pitchFamily="18" charset="0"/>
            </a:rPr>
            <a:t>Чтение текста вслух</a:t>
          </a:r>
        </a:p>
      </dgm:t>
    </dgm:pt>
    <dgm:pt modelId="{C4F47938-8C23-4918-B50F-3BA3F293083A}" type="parTrans" cxnId="{B16F5003-77A5-405F-97AF-70395A23162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866A830-FBCC-42DD-87D7-A4E89342DF7E}" type="sibTrans" cxnId="{B16F5003-77A5-405F-97AF-70395A231627}">
      <dgm:prSet/>
      <dgm:spPr/>
      <dgm:t>
        <a:bodyPr/>
        <a:lstStyle/>
        <a:p>
          <a:endParaRPr lang="ru-RU"/>
        </a:p>
      </dgm:t>
    </dgm:pt>
    <dgm:pt modelId="{1EBB75F7-1C10-4450-B7E4-70CF6D4E0E5F}">
      <dgm:prSet phldrT="[Текст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Constantia" pitchFamily="18" charset="0"/>
            </a:rPr>
            <a:t>4 </a:t>
          </a:r>
          <a:r>
            <a:rPr lang="ru-RU" b="1" dirty="0">
              <a:solidFill>
                <a:srgbClr val="002060"/>
              </a:solidFill>
              <a:latin typeface="Constantia" pitchFamily="18" charset="0"/>
            </a:rPr>
            <a:t>балла</a:t>
          </a:r>
        </a:p>
      </dgm:t>
    </dgm:pt>
    <dgm:pt modelId="{AACCE7F3-7BEC-4FD2-805C-F20B71F8EBB0}" type="parTrans" cxnId="{AA4FA10D-CDA6-41FB-9F2E-A1875E3E436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5E37DD3-14C3-4735-B13A-2DD1547D9EE6}" type="sibTrans" cxnId="{AA4FA10D-CDA6-41FB-9F2E-A1875E3E436F}">
      <dgm:prSet/>
      <dgm:spPr/>
      <dgm:t>
        <a:bodyPr/>
        <a:lstStyle/>
        <a:p>
          <a:endParaRPr lang="ru-RU"/>
        </a:p>
      </dgm:t>
    </dgm:pt>
    <dgm:pt modelId="{E79C8CDE-F98B-4A44-B8F0-FE90E38F5E5F}">
      <dgm:prSet phldrT="[Текст]"/>
      <dgm:spPr>
        <a:solidFill>
          <a:schemeClr val="tx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>
              <a:latin typeface="Constantia" pitchFamily="18" charset="0"/>
            </a:rPr>
            <a:t>Пересказ текста </a:t>
          </a:r>
        </a:p>
      </dgm:t>
    </dgm:pt>
    <dgm:pt modelId="{B7C464C4-F030-41EF-8E69-3D6F9FA194D6}" type="parTrans" cxnId="{61CE5869-FE4B-4B70-BCDB-C655662FFAF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F8B1467-775B-4B5B-A3AC-72186FAA57BB}" type="sibTrans" cxnId="{61CE5869-FE4B-4B70-BCDB-C655662FFAF6}">
      <dgm:prSet/>
      <dgm:spPr/>
      <dgm:t>
        <a:bodyPr/>
        <a:lstStyle/>
        <a:p>
          <a:endParaRPr lang="ru-RU"/>
        </a:p>
      </dgm:t>
    </dgm:pt>
    <dgm:pt modelId="{4C820D7A-07C9-4DF7-B2ED-E421710FE40F}">
      <dgm:prSet phldrT="[Текст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Constantia" pitchFamily="18" charset="0"/>
            </a:rPr>
            <a:t>4 </a:t>
          </a:r>
          <a:r>
            <a:rPr lang="ru-RU" b="1" dirty="0">
              <a:solidFill>
                <a:srgbClr val="002060"/>
              </a:solidFill>
              <a:latin typeface="Constantia" pitchFamily="18" charset="0"/>
            </a:rPr>
            <a:t>балла</a:t>
          </a:r>
        </a:p>
      </dgm:t>
    </dgm:pt>
    <dgm:pt modelId="{A7F3959E-38FD-47F6-AB7C-FDAA01DAD106}" type="parTrans" cxnId="{8263091F-9686-4F28-ABDB-0314677E770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E841BA0-2959-4AEF-AA52-D363347CEA7B}" type="sibTrans" cxnId="{8263091F-9686-4F28-ABDB-0314677E7705}">
      <dgm:prSet/>
      <dgm:spPr/>
      <dgm:t>
        <a:bodyPr/>
        <a:lstStyle/>
        <a:p>
          <a:endParaRPr lang="ru-RU"/>
        </a:p>
      </dgm:t>
    </dgm:pt>
    <dgm:pt modelId="{E8C904D7-1C21-42FC-9E91-F012EC2240AE}">
      <dgm:prSet phldrT="[Текст]"/>
      <dgm:spPr>
        <a:solidFill>
          <a:schemeClr val="tx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>
              <a:latin typeface="Constantia" pitchFamily="18" charset="0"/>
            </a:rPr>
            <a:t>Правильность речи </a:t>
          </a:r>
        </a:p>
      </dgm:t>
    </dgm:pt>
    <dgm:pt modelId="{770288D2-AD9B-4891-A35E-534E71FC8694}" type="parTrans" cxnId="{65783A76-6639-400A-AA19-903BB6FA19C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C73631E-FB5F-4EB2-89F8-3C91945615DC}" type="sibTrans" cxnId="{65783A76-6639-400A-AA19-903BB6FA19CD}">
      <dgm:prSet/>
      <dgm:spPr/>
      <dgm:t>
        <a:bodyPr/>
        <a:lstStyle/>
        <a:p>
          <a:endParaRPr lang="ru-RU"/>
        </a:p>
      </dgm:t>
    </dgm:pt>
    <dgm:pt modelId="{0BA2451A-4BA5-4AF7-A8A2-18200C343683}">
      <dgm:prSet phldrT="[Текст]"/>
      <dgm:spPr>
        <a:solidFill>
          <a:srgbClr val="860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>
              <a:latin typeface="Constantia" pitchFamily="18" charset="0"/>
            </a:rPr>
            <a:t>Задание 1</a:t>
          </a:r>
        </a:p>
      </dgm:t>
    </dgm:pt>
    <dgm:pt modelId="{2B1AFC4F-CE6B-471D-A80F-F81CD1E9ADFB}" type="parTrans" cxnId="{B61B6B54-1E8A-4E42-B7EE-80403111A6AD}">
      <dgm:prSet/>
      <dgm:spPr/>
      <dgm:t>
        <a:bodyPr/>
        <a:lstStyle/>
        <a:p>
          <a:endParaRPr lang="ru-RU"/>
        </a:p>
      </dgm:t>
    </dgm:pt>
    <dgm:pt modelId="{A28A33FB-EE59-4FBC-BD8A-4CB71596C5DD}" type="sibTrans" cxnId="{B61B6B54-1E8A-4E42-B7EE-80403111A6AD}">
      <dgm:prSet/>
      <dgm:spPr/>
      <dgm:t>
        <a:bodyPr/>
        <a:lstStyle/>
        <a:p>
          <a:endParaRPr lang="ru-RU"/>
        </a:p>
      </dgm:t>
    </dgm:pt>
    <dgm:pt modelId="{06B3F391-0483-445E-A327-56EB88D6C964}">
      <dgm:prSet phldrT="[Текст]"/>
      <dgm:spPr>
        <a:solidFill>
          <a:srgbClr val="860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>
              <a:latin typeface="Constantia" pitchFamily="18" charset="0"/>
            </a:rPr>
            <a:t>Задание 2</a:t>
          </a:r>
        </a:p>
      </dgm:t>
    </dgm:pt>
    <dgm:pt modelId="{994043D0-1DEC-4668-B780-12CC7B9A8254}" type="parTrans" cxnId="{F75FB862-8E36-42D2-ACDC-12B2413F1456}">
      <dgm:prSet/>
      <dgm:spPr/>
      <dgm:t>
        <a:bodyPr/>
        <a:lstStyle/>
        <a:p>
          <a:endParaRPr lang="ru-RU"/>
        </a:p>
      </dgm:t>
    </dgm:pt>
    <dgm:pt modelId="{9971FABC-3612-47FE-94C3-EF119C8A92A3}" type="sibTrans" cxnId="{F75FB862-8E36-42D2-ACDC-12B2413F1456}">
      <dgm:prSet/>
      <dgm:spPr/>
      <dgm:t>
        <a:bodyPr/>
        <a:lstStyle/>
        <a:p>
          <a:endParaRPr lang="ru-RU"/>
        </a:p>
      </dgm:t>
    </dgm:pt>
    <dgm:pt modelId="{48855AF8-D734-43C6-B3A9-A5C968EE20D6}">
      <dgm:prSet phldrT="[Текст]"/>
      <dgm:spPr>
        <a:solidFill>
          <a:srgbClr val="860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>
              <a:latin typeface="Constantia" pitchFamily="18" charset="0"/>
            </a:rPr>
            <a:t>Задания 1 и 2</a:t>
          </a:r>
        </a:p>
      </dgm:t>
    </dgm:pt>
    <dgm:pt modelId="{F47B0D20-66FC-489B-9A85-AF2457E49C8C}" type="parTrans" cxnId="{D6D0E72D-294A-4EBC-8563-72744E613BB5}">
      <dgm:prSet/>
      <dgm:spPr/>
      <dgm:t>
        <a:bodyPr/>
        <a:lstStyle/>
        <a:p>
          <a:endParaRPr lang="ru-RU"/>
        </a:p>
      </dgm:t>
    </dgm:pt>
    <dgm:pt modelId="{F98D78A5-F660-4A26-94E4-33693113709D}" type="sibTrans" cxnId="{D6D0E72D-294A-4EBC-8563-72744E613BB5}">
      <dgm:prSet/>
      <dgm:spPr/>
      <dgm:t>
        <a:bodyPr/>
        <a:lstStyle/>
        <a:p>
          <a:endParaRPr lang="ru-RU"/>
        </a:p>
      </dgm:t>
    </dgm:pt>
    <dgm:pt modelId="{2B1A4CA1-E856-4E3F-B6CE-CF7212781577}" type="pres">
      <dgm:prSet presAssocID="{9577C9F2-B902-4F4C-9FD7-C98F0CAEE5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C1006-4764-4384-8C73-A41637156BCF}" type="pres">
      <dgm:prSet presAssocID="{C3EF35F3-2D97-47CE-BD1E-013414E75771}" presName="root1" presStyleCnt="0"/>
      <dgm:spPr/>
    </dgm:pt>
    <dgm:pt modelId="{67DD8DD8-A29E-4034-AEC4-EC5CFD349746}" type="pres">
      <dgm:prSet presAssocID="{C3EF35F3-2D97-47CE-BD1E-013414E757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8F8531-0C18-466E-B684-B078DB41CFAF}" type="pres">
      <dgm:prSet presAssocID="{C3EF35F3-2D97-47CE-BD1E-013414E75771}" presName="level2hierChild" presStyleCnt="0"/>
      <dgm:spPr/>
    </dgm:pt>
    <dgm:pt modelId="{B45ABA03-1A9C-4D9A-9587-EDBA4A28BAAE}" type="pres">
      <dgm:prSet presAssocID="{0B3D2017-8593-4D9D-BB18-E26CC6B9AD8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98B7958-2499-4A2B-A00A-FAD12A834588}" type="pres">
      <dgm:prSet presAssocID="{0B3D2017-8593-4D9D-BB18-E26CC6B9AD8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A68921A-33BA-4D58-A0C2-E1B08FEEA899}" type="pres">
      <dgm:prSet presAssocID="{C9AC10EF-0417-4B03-8DBB-E9D2B36B8B4B}" presName="root2" presStyleCnt="0"/>
      <dgm:spPr/>
    </dgm:pt>
    <dgm:pt modelId="{603CD59C-4112-4174-A306-73276A56ED66}" type="pres">
      <dgm:prSet presAssocID="{C9AC10EF-0417-4B03-8DBB-E9D2B36B8B4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A17514-0747-4D42-BC8D-8EC124F448A9}" type="pres">
      <dgm:prSet presAssocID="{C9AC10EF-0417-4B03-8DBB-E9D2B36B8B4B}" presName="level3hierChild" presStyleCnt="0"/>
      <dgm:spPr/>
    </dgm:pt>
    <dgm:pt modelId="{613B9CCA-87F6-4EAB-B686-73796700925D}" type="pres">
      <dgm:prSet presAssocID="{C4F47938-8C23-4918-B50F-3BA3F293083A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7AFE6DA-7826-42E7-B556-64A22FCC6D02}" type="pres">
      <dgm:prSet presAssocID="{C4F47938-8C23-4918-B50F-3BA3F293083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70DE6184-D0B5-41D1-BC67-068A0079E9B2}" type="pres">
      <dgm:prSet presAssocID="{91F311C3-2B2C-4BB5-9940-57B825FB58CE}" presName="root2" presStyleCnt="0"/>
      <dgm:spPr/>
    </dgm:pt>
    <dgm:pt modelId="{36BFBC0E-D284-4C79-8F28-DD33F93E1204}" type="pres">
      <dgm:prSet presAssocID="{91F311C3-2B2C-4BB5-9940-57B825FB58C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F3EC2F-1539-4D1B-9DDF-9AF6F508F628}" type="pres">
      <dgm:prSet presAssocID="{91F311C3-2B2C-4BB5-9940-57B825FB58CE}" presName="level3hierChild" presStyleCnt="0"/>
      <dgm:spPr/>
    </dgm:pt>
    <dgm:pt modelId="{8EE00FAE-7E64-48BF-8ABB-C551461CCA3F}" type="pres">
      <dgm:prSet presAssocID="{2B1AFC4F-CE6B-471D-A80F-F81CD1E9ADFB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68067CFF-42E9-4A5C-B8C1-3C0FBBECFB6C}" type="pres">
      <dgm:prSet presAssocID="{2B1AFC4F-CE6B-471D-A80F-F81CD1E9ADFB}" presName="connTx" presStyleLbl="parChTrans1D4" presStyleIdx="0" presStyleCnt="3"/>
      <dgm:spPr/>
      <dgm:t>
        <a:bodyPr/>
        <a:lstStyle/>
        <a:p>
          <a:endParaRPr lang="ru-RU"/>
        </a:p>
      </dgm:t>
    </dgm:pt>
    <dgm:pt modelId="{9D8589F8-A326-4F90-B842-AE635E075856}" type="pres">
      <dgm:prSet presAssocID="{0BA2451A-4BA5-4AF7-A8A2-18200C343683}" presName="root2" presStyleCnt="0"/>
      <dgm:spPr/>
    </dgm:pt>
    <dgm:pt modelId="{C365D6B5-F6FC-466B-87A8-4344BB6F7187}" type="pres">
      <dgm:prSet presAssocID="{0BA2451A-4BA5-4AF7-A8A2-18200C34368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9A561-45A9-4C27-BF0D-4DD42E20C589}" type="pres">
      <dgm:prSet presAssocID="{0BA2451A-4BA5-4AF7-A8A2-18200C343683}" presName="level3hierChild" presStyleCnt="0"/>
      <dgm:spPr/>
    </dgm:pt>
    <dgm:pt modelId="{00A62CB2-70F4-4EDD-88C0-90DA6AFF5B28}" type="pres">
      <dgm:prSet presAssocID="{AACCE7F3-7BEC-4FD2-805C-F20B71F8EBB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69F4D3E-3B72-4BB0-A546-6D570E549FF6}" type="pres">
      <dgm:prSet presAssocID="{AACCE7F3-7BEC-4FD2-805C-F20B71F8EBB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AE7A067-07A2-47D2-B914-9AB112460090}" type="pres">
      <dgm:prSet presAssocID="{1EBB75F7-1C10-4450-B7E4-70CF6D4E0E5F}" presName="root2" presStyleCnt="0"/>
      <dgm:spPr/>
    </dgm:pt>
    <dgm:pt modelId="{4C81CE82-C65E-4A4F-BECB-E11215F4C69A}" type="pres">
      <dgm:prSet presAssocID="{1EBB75F7-1C10-4450-B7E4-70CF6D4E0E5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43D6D-521C-40AE-915F-6130E7ECAB67}" type="pres">
      <dgm:prSet presAssocID="{1EBB75F7-1C10-4450-B7E4-70CF6D4E0E5F}" presName="level3hierChild" presStyleCnt="0"/>
      <dgm:spPr/>
    </dgm:pt>
    <dgm:pt modelId="{B91821FF-F2BA-4BF7-9F91-15763EDF42B1}" type="pres">
      <dgm:prSet presAssocID="{B7C464C4-F030-41EF-8E69-3D6F9FA194D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A06C6B9F-88F1-41F5-98E0-9D0901AEDDF3}" type="pres">
      <dgm:prSet presAssocID="{B7C464C4-F030-41EF-8E69-3D6F9FA194D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C01C6121-AC9C-4332-8545-5DF245514D07}" type="pres">
      <dgm:prSet presAssocID="{E79C8CDE-F98B-4A44-B8F0-FE90E38F5E5F}" presName="root2" presStyleCnt="0"/>
      <dgm:spPr/>
    </dgm:pt>
    <dgm:pt modelId="{2869FA49-2C08-4F51-8D3D-D37278DAB5EF}" type="pres">
      <dgm:prSet presAssocID="{E79C8CDE-F98B-4A44-B8F0-FE90E38F5E5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1DDA9B-C4C7-4984-9A8A-A7B953F0FA48}" type="pres">
      <dgm:prSet presAssocID="{E79C8CDE-F98B-4A44-B8F0-FE90E38F5E5F}" presName="level3hierChild" presStyleCnt="0"/>
      <dgm:spPr/>
    </dgm:pt>
    <dgm:pt modelId="{4840AA5B-A05A-419A-9404-4D7392B3D3EB}" type="pres">
      <dgm:prSet presAssocID="{994043D0-1DEC-4668-B780-12CC7B9A8254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F0D189D2-F83B-4E26-AEC5-E97F4AAE0BB5}" type="pres">
      <dgm:prSet presAssocID="{994043D0-1DEC-4668-B780-12CC7B9A8254}" presName="connTx" presStyleLbl="parChTrans1D4" presStyleIdx="1" presStyleCnt="3"/>
      <dgm:spPr/>
      <dgm:t>
        <a:bodyPr/>
        <a:lstStyle/>
        <a:p>
          <a:endParaRPr lang="ru-RU"/>
        </a:p>
      </dgm:t>
    </dgm:pt>
    <dgm:pt modelId="{94D01247-A602-49F3-A48C-FA1E57D41272}" type="pres">
      <dgm:prSet presAssocID="{06B3F391-0483-445E-A327-56EB88D6C964}" presName="root2" presStyleCnt="0"/>
      <dgm:spPr/>
    </dgm:pt>
    <dgm:pt modelId="{23658BFE-997E-4E7B-84CA-A84CFF83823C}" type="pres">
      <dgm:prSet presAssocID="{06B3F391-0483-445E-A327-56EB88D6C964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5ED07-4AE8-48AA-B31A-A48C658B74EB}" type="pres">
      <dgm:prSet presAssocID="{06B3F391-0483-445E-A327-56EB88D6C964}" presName="level3hierChild" presStyleCnt="0"/>
      <dgm:spPr/>
    </dgm:pt>
    <dgm:pt modelId="{5095FFA3-EF0D-4D92-A2CB-D5AF3ECE6B92}" type="pres">
      <dgm:prSet presAssocID="{A7F3959E-38FD-47F6-AB7C-FDAA01DAD10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D74D55F-ED2A-4FA2-8F8E-54F9FE58F2ED}" type="pres">
      <dgm:prSet presAssocID="{A7F3959E-38FD-47F6-AB7C-FDAA01DAD10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130D47E-4B4A-4E56-B46B-F706E7181BEF}" type="pres">
      <dgm:prSet presAssocID="{4C820D7A-07C9-4DF7-B2ED-E421710FE40F}" presName="root2" presStyleCnt="0"/>
      <dgm:spPr/>
    </dgm:pt>
    <dgm:pt modelId="{3917EEA3-8F80-4AB6-A29B-3B1F47C4CC71}" type="pres">
      <dgm:prSet presAssocID="{4C820D7A-07C9-4DF7-B2ED-E421710FE40F}" presName="LevelTwoTextNode" presStyleLbl="node2" presStyleIdx="2" presStyleCnt="3" custLinFactNeighborX="79" custLinFactNeighborY="4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12F4F1-74E2-47EF-8000-EF4FBD228091}" type="pres">
      <dgm:prSet presAssocID="{4C820D7A-07C9-4DF7-B2ED-E421710FE40F}" presName="level3hierChild" presStyleCnt="0"/>
      <dgm:spPr/>
    </dgm:pt>
    <dgm:pt modelId="{D459D4CC-A922-4293-9BF2-68D93DC76C8B}" type="pres">
      <dgm:prSet presAssocID="{770288D2-AD9B-4891-A35E-534E71FC8694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115E5457-2FD7-459E-BCD3-FF0481E207C3}" type="pres">
      <dgm:prSet presAssocID="{770288D2-AD9B-4891-A35E-534E71FC8694}" presName="connTx" presStyleLbl="parChTrans1D3" presStyleIdx="2" presStyleCnt="3"/>
      <dgm:spPr/>
      <dgm:t>
        <a:bodyPr/>
        <a:lstStyle/>
        <a:p>
          <a:endParaRPr lang="ru-RU"/>
        </a:p>
      </dgm:t>
    </dgm:pt>
    <dgm:pt modelId="{35D40894-0801-4160-ADE7-7CFD525D156B}" type="pres">
      <dgm:prSet presAssocID="{E8C904D7-1C21-42FC-9E91-F012EC2240AE}" presName="root2" presStyleCnt="0"/>
      <dgm:spPr/>
    </dgm:pt>
    <dgm:pt modelId="{CF6275D2-EAAD-4E0A-875C-12850FC419AC}" type="pres">
      <dgm:prSet presAssocID="{E8C904D7-1C21-42FC-9E91-F012EC2240A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A735A5-DBF8-4503-9AFA-C8805525B62A}" type="pres">
      <dgm:prSet presAssocID="{E8C904D7-1C21-42FC-9E91-F012EC2240AE}" presName="level3hierChild" presStyleCnt="0"/>
      <dgm:spPr/>
    </dgm:pt>
    <dgm:pt modelId="{B11A2DD6-AFBE-40EE-9F3B-A04DEEF8FDE9}" type="pres">
      <dgm:prSet presAssocID="{F47B0D20-66FC-489B-9A85-AF2457E49C8C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6E573199-9895-4A2E-8C46-C661501A79B5}" type="pres">
      <dgm:prSet presAssocID="{F47B0D20-66FC-489B-9A85-AF2457E49C8C}" presName="connTx" presStyleLbl="parChTrans1D4" presStyleIdx="2" presStyleCnt="3"/>
      <dgm:spPr/>
      <dgm:t>
        <a:bodyPr/>
        <a:lstStyle/>
        <a:p>
          <a:endParaRPr lang="ru-RU"/>
        </a:p>
      </dgm:t>
    </dgm:pt>
    <dgm:pt modelId="{96B30521-2FC9-446A-921F-604BBF8CFB9D}" type="pres">
      <dgm:prSet presAssocID="{48855AF8-D734-43C6-B3A9-A5C968EE20D6}" presName="root2" presStyleCnt="0"/>
      <dgm:spPr/>
    </dgm:pt>
    <dgm:pt modelId="{650EDAD4-D0D3-425C-94C5-66C940A3D6A9}" type="pres">
      <dgm:prSet presAssocID="{48855AF8-D734-43C6-B3A9-A5C968EE20D6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45450-CF2E-4323-BC68-39933F707A55}" type="pres">
      <dgm:prSet presAssocID="{48855AF8-D734-43C6-B3A9-A5C968EE20D6}" presName="level3hierChild" presStyleCnt="0"/>
      <dgm:spPr/>
    </dgm:pt>
  </dgm:ptLst>
  <dgm:cxnLst>
    <dgm:cxn modelId="{BB7D2FCC-D3D5-404A-9BD0-3140D2D3F33D}" type="presOf" srcId="{A7F3959E-38FD-47F6-AB7C-FDAA01DAD106}" destId="{9D74D55F-ED2A-4FA2-8F8E-54F9FE58F2ED}" srcOrd="1" destOrd="0" presId="urn:microsoft.com/office/officeart/2005/8/layout/hierarchy2"/>
    <dgm:cxn modelId="{146205EB-2C73-4E34-9F59-B9269CDBB8BA}" type="presOf" srcId="{C3EF35F3-2D97-47CE-BD1E-013414E75771}" destId="{67DD8DD8-A29E-4034-AEC4-EC5CFD349746}" srcOrd="0" destOrd="0" presId="urn:microsoft.com/office/officeart/2005/8/layout/hierarchy2"/>
    <dgm:cxn modelId="{A9FBED38-8D04-4C20-A8DA-AE2C0B45977B}" srcId="{9577C9F2-B902-4F4C-9FD7-C98F0CAEE51D}" destId="{C3EF35F3-2D97-47CE-BD1E-013414E75771}" srcOrd="0" destOrd="0" parTransId="{148C07CD-EEF4-434E-98DA-D9BFD09D788D}" sibTransId="{6BF963F5-92B5-441E-A3CD-D394E5D9DA11}"/>
    <dgm:cxn modelId="{5B907EEB-455D-49F4-BC17-E614CBD7BF09}" type="presOf" srcId="{F47B0D20-66FC-489B-9A85-AF2457E49C8C}" destId="{B11A2DD6-AFBE-40EE-9F3B-A04DEEF8FDE9}" srcOrd="0" destOrd="0" presId="urn:microsoft.com/office/officeart/2005/8/layout/hierarchy2"/>
    <dgm:cxn modelId="{D9628D66-F446-4E2B-9C95-CAACD960BBC8}" type="presOf" srcId="{48855AF8-D734-43C6-B3A9-A5C968EE20D6}" destId="{650EDAD4-D0D3-425C-94C5-66C940A3D6A9}" srcOrd="0" destOrd="0" presId="urn:microsoft.com/office/officeart/2005/8/layout/hierarchy2"/>
    <dgm:cxn modelId="{B16F5003-77A5-405F-97AF-70395A231627}" srcId="{C9AC10EF-0417-4B03-8DBB-E9D2B36B8B4B}" destId="{91F311C3-2B2C-4BB5-9940-57B825FB58CE}" srcOrd="0" destOrd="0" parTransId="{C4F47938-8C23-4918-B50F-3BA3F293083A}" sibTransId="{6866A830-FBCC-42DD-87D7-A4E89342DF7E}"/>
    <dgm:cxn modelId="{D6D0E72D-294A-4EBC-8563-72744E613BB5}" srcId="{E8C904D7-1C21-42FC-9E91-F012EC2240AE}" destId="{48855AF8-D734-43C6-B3A9-A5C968EE20D6}" srcOrd="0" destOrd="0" parTransId="{F47B0D20-66FC-489B-9A85-AF2457E49C8C}" sibTransId="{F98D78A5-F660-4A26-94E4-33693113709D}"/>
    <dgm:cxn modelId="{0608A8CA-4D82-4007-872E-A55B0B18AD28}" type="presOf" srcId="{0BA2451A-4BA5-4AF7-A8A2-18200C343683}" destId="{C365D6B5-F6FC-466B-87A8-4344BB6F7187}" srcOrd="0" destOrd="0" presId="urn:microsoft.com/office/officeart/2005/8/layout/hierarchy2"/>
    <dgm:cxn modelId="{EE107684-165A-4BC2-A45C-FCB91E03B2F7}" type="presOf" srcId="{A7F3959E-38FD-47F6-AB7C-FDAA01DAD106}" destId="{5095FFA3-EF0D-4D92-A2CB-D5AF3ECE6B92}" srcOrd="0" destOrd="0" presId="urn:microsoft.com/office/officeart/2005/8/layout/hierarchy2"/>
    <dgm:cxn modelId="{B5219FF9-6062-4099-9FE6-8EC05C1731AC}" type="presOf" srcId="{B7C464C4-F030-41EF-8E69-3D6F9FA194D6}" destId="{A06C6B9F-88F1-41F5-98E0-9D0901AEDDF3}" srcOrd="1" destOrd="0" presId="urn:microsoft.com/office/officeart/2005/8/layout/hierarchy2"/>
    <dgm:cxn modelId="{F1F76ECE-5FE3-40B0-9557-05AFD18FA630}" type="presOf" srcId="{C9AC10EF-0417-4B03-8DBB-E9D2B36B8B4B}" destId="{603CD59C-4112-4174-A306-73276A56ED66}" srcOrd="0" destOrd="0" presId="urn:microsoft.com/office/officeart/2005/8/layout/hierarchy2"/>
    <dgm:cxn modelId="{E21B28A4-15F7-47D6-BE07-A16C8E8CCD82}" type="presOf" srcId="{C4F47938-8C23-4918-B50F-3BA3F293083A}" destId="{613B9CCA-87F6-4EAB-B686-73796700925D}" srcOrd="0" destOrd="0" presId="urn:microsoft.com/office/officeart/2005/8/layout/hierarchy2"/>
    <dgm:cxn modelId="{26582883-F1A2-417E-B9BA-0C39EB24C6E5}" type="presOf" srcId="{06B3F391-0483-445E-A327-56EB88D6C964}" destId="{23658BFE-997E-4E7B-84CA-A84CFF83823C}" srcOrd="0" destOrd="0" presId="urn:microsoft.com/office/officeart/2005/8/layout/hierarchy2"/>
    <dgm:cxn modelId="{8B5D78C7-5AAF-4D94-A3E6-7CC7173BE7C9}" type="presOf" srcId="{B7C464C4-F030-41EF-8E69-3D6F9FA194D6}" destId="{B91821FF-F2BA-4BF7-9F91-15763EDF42B1}" srcOrd="0" destOrd="0" presId="urn:microsoft.com/office/officeart/2005/8/layout/hierarchy2"/>
    <dgm:cxn modelId="{BA93C5E3-13CD-46F5-9864-3D048E66DBEE}" type="presOf" srcId="{0B3D2017-8593-4D9D-BB18-E26CC6B9AD8A}" destId="{B45ABA03-1A9C-4D9A-9587-EDBA4A28BAAE}" srcOrd="0" destOrd="0" presId="urn:microsoft.com/office/officeart/2005/8/layout/hierarchy2"/>
    <dgm:cxn modelId="{85B6FC8E-F6D4-465A-8779-87F9DCBA9AA6}" type="presOf" srcId="{9577C9F2-B902-4F4C-9FD7-C98F0CAEE51D}" destId="{2B1A4CA1-E856-4E3F-B6CE-CF7212781577}" srcOrd="0" destOrd="0" presId="urn:microsoft.com/office/officeart/2005/8/layout/hierarchy2"/>
    <dgm:cxn modelId="{8263091F-9686-4F28-ABDB-0314677E7705}" srcId="{C3EF35F3-2D97-47CE-BD1E-013414E75771}" destId="{4C820D7A-07C9-4DF7-B2ED-E421710FE40F}" srcOrd="2" destOrd="0" parTransId="{A7F3959E-38FD-47F6-AB7C-FDAA01DAD106}" sibTransId="{3E841BA0-2959-4AEF-AA52-D363347CEA7B}"/>
    <dgm:cxn modelId="{BFE40FE9-6643-452A-842B-4EA17235ED9A}" srcId="{C3EF35F3-2D97-47CE-BD1E-013414E75771}" destId="{C9AC10EF-0417-4B03-8DBB-E9D2B36B8B4B}" srcOrd="0" destOrd="0" parTransId="{0B3D2017-8593-4D9D-BB18-E26CC6B9AD8A}" sibTransId="{1893AF99-D460-4BC1-92B9-E98ECA88594A}"/>
    <dgm:cxn modelId="{4D174C5B-F9E4-4196-81A5-7F9BE4ADC1D7}" type="presOf" srcId="{2B1AFC4F-CE6B-471D-A80F-F81CD1E9ADFB}" destId="{68067CFF-42E9-4A5C-B8C1-3C0FBBECFB6C}" srcOrd="1" destOrd="0" presId="urn:microsoft.com/office/officeart/2005/8/layout/hierarchy2"/>
    <dgm:cxn modelId="{61CE5869-FE4B-4B70-BCDB-C655662FFAF6}" srcId="{1EBB75F7-1C10-4450-B7E4-70CF6D4E0E5F}" destId="{E79C8CDE-F98B-4A44-B8F0-FE90E38F5E5F}" srcOrd="0" destOrd="0" parTransId="{B7C464C4-F030-41EF-8E69-3D6F9FA194D6}" sibTransId="{9F8B1467-775B-4B5B-A3AC-72186FAA57BB}"/>
    <dgm:cxn modelId="{E46D87C1-E399-48E3-9C5C-2C4F7E7F8A7F}" type="presOf" srcId="{AACCE7F3-7BEC-4FD2-805C-F20B71F8EBB0}" destId="{B69F4D3E-3B72-4BB0-A546-6D570E549FF6}" srcOrd="1" destOrd="0" presId="urn:microsoft.com/office/officeart/2005/8/layout/hierarchy2"/>
    <dgm:cxn modelId="{47B26C9D-02BE-4E61-A832-6C483EC16ACF}" type="presOf" srcId="{0B3D2017-8593-4D9D-BB18-E26CC6B9AD8A}" destId="{598B7958-2499-4A2B-A00A-FAD12A834588}" srcOrd="1" destOrd="0" presId="urn:microsoft.com/office/officeart/2005/8/layout/hierarchy2"/>
    <dgm:cxn modelId="{EB15C381-5187-4EB8-9526-FB52CA2C2912}" type="presOf" srcId="{E8C904D7-1C21-42FC-9E91-F012EC2240AE}" destId="{CF6275D2-EAAD-4E0A-875C-12850FC419AC}" srcOrd="0" destOrd="0" presId="urn:microsoft.com/office/officeart/2005/8/layout/hierarchy2"/>
    <dgm:cxn modelId="{13B47A9A-F8B6-4AEA-B943-5B595E834147}" type="presOf" srcId="{AACCE7F3-7BEC-4FD2-805C-F20B71F8EBB0}" destId="{00A62CB2-70F4-4EDD-88C0-90DA6AFF5B28}" srcOrd="0" destOrd="0" presId="urn:microsoft.com/office/officeart/2005/8/layout/hierarchy2"/>
    <dgm:cxn modelId="{AA4FA10D-CDA6-41FB-9F2E-A1875E3E436F}" srcId="{C3EF35F3-2D97-47CE-BD1E-013414E75771}" destId="{1EBB75F7-1C10-4450-B7E4-70CF6D4E0E5F}" srcOrd="1" destOrd="0" parTransId="{AACCE7F3-7BEC-4FD2-805C-F20B71F8EBB0}" sibTransId="{C5E37DD3-14C3-4735-B13A-2DD1547D9EE6}"/>
    <dgm:cxn modelId="{0CBA1C8D-5120-40ED-8585-19F751D9E5E0}" type="presOf" srcId="{4C820D7A-07C9-4DF7-B2ED-E421710FE40F}" destId="{3917EEA3-8F80-4AB6-A29B-3B1F47C4CC71}" srcOrd="0" destOrd="0" presId="urn:microsoft.com/office/officeart/2005/8/layout/hierarchy2"/>
    <dgm:cxn modelId="{B0B9B663-0185-47BC-9378-0F5F935B1D38}" type="presOf" srcId="{91F311C3-2B2C-4BB5-9940-57B825FB58CE}" destId="{36BFBC0E-D284-4C79-8F28-DD33F93E1204}" srcOrd="0" destOrd="0" presId="urn:microsoft.com/office/officeart/2005/8/layout/hierarchy2"/>
    <dgm:cxn modelId="{BE20C1ED-3281-4DA5-9836-1B097C422AE3}" type="presOf" srcId="{1EBB75F7-1C10-4450-B7E4-70CF6D4E0E5F}" destId="{4C81CE82-C65E-4A4F-BECB-E11215F4C69A}" srcOrd="0" destOrd="0" presId="urn:microsoft.com/office/officeart/2005/8/layout/hierarchy2"/>
    <dgm:cxn modelId="{951CABB2-D044-4C81-A038-7948E5981C4C}" type="presOf" srcId="{E79C8CDE-F98B-4A44-B8F0-FE90E38F5E5F}" destId="{2869FA49-2C08-4F51-8D3D-D37278DAB5EF}" srcOrd="0" destOrd="0" presId="urn:microsoft.com/office/officeart/2005/8/layout/hierarchy2"/>
    <dgm:cxn modelId="{65783A76-6639-400A-AA19-903BB6FA19CD}" srcId="{4C820D7A-07C9-4DF7-B2ED-E421710FE40F}" destId="{E8C904D7-1C21-42FC-9E91-F012EC2240AE}" srcOrd="0" destOrd="0" parTransId="{770288D2-AD9B-4891-A35E-534E71FC8694}" sibTransId="{0C73631E-FB5F-4EB2-89F8-3C91945615DC}"/>
    <dgm:cxn modelId="{B61B6B54-1E8A-4E42-B7EE-80403111A6AD}" srcId="{91F311C3-2B2C-4BB5-9940-57B825FB58CE}" destId="{0BA2451A-4BA5-4AF7-A8A2-18200C343683}" srcOrd="0" destOrd="0" parTransId="{2B1AFC4F-CE6B-471D-A80F-F81CD1E9ADFB}" sibTransId="{A28A33FB-EE59-4FBC-BD8A-4CB71596C5DD}"/>
    <dgm:cxn modelId="{9B1CCC23-9798-42BB-8B00-E0869ECA60F5}" type="presOf" srcId="{770288D2-AD9B-4891-A35E-534E71FC8694}" destId="{115E5457-2FD7-459E-BCD3-FF0481E207C3}" srcOrd="1" destOrd="0" presId="urn:microsoft.com/office/officeart/2005/8/layout/hierarchy2"/>
    <dgm:cxn modelId="{91FD75F1-4F1B-460B-A8FA-28750F624263}" type="presOf" srcId="{994043D0-1DEC-4668-B780-12CC7B9A8254}" destId="{F0D189D2-F83B-4E26-AEC5-E97F4AAE0BB5}" srcOrd="1" destOrd="0" presId="urn:microsoft.com/office/officeart/2005/8/layout/hierarchy2"/>
    <dgm:cxn modelId="{822C503B-F55A-45BA-B777-B0EA92894F31}" type="presOf" srcId="{F47B0D20-66FC-489B-9A85-AF2457E49C8C}" destId="{6E573199-9895-4A2E-8C46-C661501A79B5}" srcOrd="1" destOrd="0" presId="urn:microsoft.com/office/officeart/2005/8/layout/hierarchy2"/>
    <dgm:cxn modelId="{7F0FD5B7-28E8-491A-AD22-5EDF14BD0F68}" type="presOf" srcId="{C4F47938-8C23-4918-B50F-3BA3F293083A}" destId="{B7AFE6DA-7826-42E7-B556-64A22FCC6D02}" srcOrd="1" destOrd="0" presId="urn:microsoft.com/office/officeart/2005/8/layout/hierarchy2"/>
    <dgm:cxn modelId="{FC16E184-8D49-4252-B50A-4B726F51205A}" type="presOf" srcId="{770288D2-AD9B-4891-A35E-534E71FC8694}" destId="{D459D4CC-A922-4293-9BF2-68D93DC76C8B}" srcOrd="0" destOrd="0" presId="urn:microsoft.com/office/officeart/2005/8/layout/hierarchy2"/>
    <dgm:cxn modelId="{54138C10-385D-4CDA-9ADA-EB497B99E25C}" type="presOf" srcId="{994043D0-1DEC-4668-B780-12CC7B9A8254}" destId="{4840AA5B-A05A-419A-9404-4D7392B3D3EB}" srcOrd="0" destOrd="0" presId="urn:microsoft.com/office/officeart/2005/8/layout/hierarchy2"/>
    <dgm:cxn modelId="{F75FB862-8E36-42D2-ACDC-12B2413F1456}" srcId="{E79C8CDE-F98B-4A44-B8F0-FE90E38F5E5F}" destId="{06B3F391-0483-445E-A327-56EB88D6C964}" srcOrd="0" destOrd="0" parTransId="{994043D0-1DEC-4668-B780-12CC7B9A8254}" sibTransId="{9971FABC-3612-47FE-94C3-EF119C8A92A3}"/>
    <dgm:cxn modelId="{D891EEF3-CA30-4240-B14E-602CB1FCC4C5}" type="presOf" srcId="{2B1AFC4F-CE6B-471D-A80F-F81CD1E9ADFB}" destId="{8EE00FAE-7E64-48BF-8ABB-C551461CCA3F}" srcOrd="0" destOrd="0" presId="urn:microsoft.com/office/officeart/2005/8/layout/hierarchy2"/>
    <dgm:cxn modelId="{1B36C1A9-C3D1-49E9-9A2A-443C7524BCBB}" type="presParOf" srcId="{2B1A4CA1-E856-4E3F-B6CE-CF7212781577}" destId="{345C1006-4764-4384-8C73-A41637156BCF}" srcOrd="0" destOrd="0" presId="urn:microsoft.com/office/officeart/2005/8/layout/hierarchy2"/>
    <dgm:cxn modelId="{A98CF71E-9A0F-41FF-9FA4-DD8DDD9A309E}" type="presParOf" srcId="{345C1006-4764-4384-8C73-A41637156BCF}" destId="{67DD8DD8-A29E-4034-AEC4-EC5CFD349746}" srcOrd="0" destOrd="0" presId="urn:microsoft.com/office/officeart/2005/8/layout/hierarchy2"/>
    <dgm:cxn modelId="{2368F9B4-26CE-44E2-8594-89270400DE9B}" type="presParOf" srcId="{345C1006-4764-4384-8C73-A41637156BCF}" destId="{A98F8531-0C18-466E-B684-B078DB41CFAF}" srcOrd="1" destOrd="0" presId="urn:microsoft.com/office/officeart/2005/8/layout/hierarchy2"/>
    <dgm:cxn modelId="{666DB6D3-92CC-4EC0-B1C2-F6564DD58683}" type="presParOf" srcId="{A98F8531-0C18-466E-B684-B078DB41CFAF}" destId="{B45ABA03-1A9C-4D9A-9587-EDBA4A28BAAE}" srcOrd="0" destOrd="0" presId="urn:microsoft.com/office/officeart/2005/8/layout/hierarchy2"/>
    <dgm:cxn modelId="{2CD9857A-524B-4AED-BDBD-0154900A9DAB}" type="presParOf" srcId="{B45ABA03-1A9C-4D9A-9587-EDBA4A28BAAE}" destId="{598B7958-2499-4A2B-A00A-FAD12A834588}" srcOrd="0" destOrd="0" presId="urn:microsoft.com/office/officeart/2005/8/layout/hierarchy2"/>
    <dgm:cxn modelId="{B7DD2C99-0879-4C6F-B896-28CFD93CC827}" type="presParOf" srcId="{A98F8531-0C18-466E-B684-B078DB41CFAF}" destId="{6A68921A-33BA-4D58-A0C2-E1B08FEEA899}" srcOrd="1" destOrd="0" presId="urn:microsoft.com/office/officeart/2005/8/layout/hierarchy2"/>
    <dgm:cxn modelId="{3D04237F-5107-4428-84F4-31B3DCF1864B}" type="presParOf" srcId="{6A68921A-33BA-4D58-A0C2-E1B08FEEA899}" destId="{603CD59C-4112-4174-A306-73276A56ED66}" srcOrd="0" destOrd="0" presId="urn:microsoft.com/office/officeart/2005/8/layout/hierarchy2"/>
    <dgm:cxn modelId="{0BCB03F0-3CFA-4A0B-A457-D8F2AF785B69}" type="presParOf" srcId="{6A68921A-33BA-4D58-A0C2-E1B08FEEA899}" destId="{2BA17514-0747-4D42-BC8D-8EC124F448A9}" srcOrd="1" destOrd="0" presId="urn:microsoft.com/office/officeart/2005/8/layout/hierarchy2"/>
    <dgm:cxn modelId="{1011BB1B-11B0-41A9-B107-407D95B35745}" type="presParOf" srcId="{2BA17514-0747-4D42-BC8D-8EC124F448A9}" destId="{613B9CCA-87F6-4EAB-B686-73796700925D}" srcOrd="0" destOrd="0" presId="urn:microsoft.com/office/officeart/2005/8/layout/hierarchy2"/>
    <dgm:cxn modelId="{0E6C7752-5B99-4BA8-9EC0-B8B7D1E04A43}" type="presParOf" srcId="{613B9CCA-87F6-4EAB-B686-73796700925D}" destId="{B7AFE6DA-7826-42E7-B556-64A22FCC6D02}" srcOrd="0" destOrd="0" presId="urn:microsoft.com/office/officeart/2005/8/layout/hierarchy2"/>
    <dgm:cxn modelId="{03BB8543-EEF4-4C22-B623-CA744AA56826}" type="presParOf" srcId="{2BA17514-0747-4D42-BC8D-8EC124F448A9}" destId="{70DE6184-D0B5-41D1-BC67-068A0079E9B2}" srcOrd="1" destOrd="0" presId="urn:microsoft.com/office/officeart/2005/8/layout/hierarchy2"/>
    <dgm:cxn modelId="{D2330535-9D7A-4B27-9D44-694CF4C7EFDA}" type="presParOf" srcId="{70DE6184-D0B5-41D1-BC67-068A0079E9B2}" destId="{36BFBC0E-D284-4C79-8F28-DD33F93E1204}" srcOrd="0" destOrd="0" presId="urn:microsoft.com/office/officeart/2005/8/layout/hierarchy2"/>
    <dgm:cxn modelId="{4710F8CB-449E-4B42-9620-337F58EE05BB}" type="presParOf" srcId="{70DE6184-D0B5-41D1-BC67-068A0079E9B2}" destId="{1FF3EC2F-1539-4D1B-9DDF-9AF6F508F628}" srcOrd="1" destOrd="0" presId="urn:microsoft.com/office/officeart/2005/8/layout/hierarchy2"/>
    <dgm:cxn modelId="{5780D03D-BACA-4712-877E-F647E1C0D083}" type="presParOf" srcId="{1FF3EC2F-1539-4D1B-9DDF-9AF6F508F628}" destId="{8EE00FAE-7E64-48BF-8ABB-C551461CCA3F}" srcOrd="0" destOrd="0" presId="urn:microsoft.com/office/officeart/2005/8/layout/hierarchy2"/>
    <dgm:cxn modelId="{535C20F0-C552-4ED6-B1CA-3DC7A43981C6}" type="presParOf" srcId="{8EE00FAE-7E64-48BF-8ABB-C551461CCA3F}" destId="{68067CFF-42E9-4A5C-B8C1-3C0FBBECFB6C}" srcOrd="0" destOrd="0" presId="urn:microsoft.com/office/officeart/2005/8/layout/hierarchy2"/>
    <dgm:cxn modelId="{77E9C42F-790B-4C44-81E8-07105A9E172F}" type="presParOf" srcId="{1FF3EC2F-1539-4D1B-9DDF-9AF6F508F628}" destId="{9D8589F8-A326-4F90-B842-AE635E075856}" srcOrd="1" destOrd="0" presId="urn:microsoft.com/office/officeart/2005/8/layout/hierarchy2"/>
    <dgm:cxn modelId="{A8D836A7-E25F-4E0B-A0D8-1999CCE07C7C}" type="presParOf" srcId="{9D8589F8-A326-4F90-B842-AE635E075856}" destId="{C365D6B5-F6FC-466B-87A8-4344BB6F7187}" srcOrd="0" destOrd="0" presId="urn:microsoft.com/office/officeart/2005/8/layout/hierarchy2"/>
    <dgm:cxn modelId="{0A4AF040-EF25-4D60-A904-1C9D51CB934C}" type="presParOf" srcId="{9D8589F8-A326-4F90-B842-AE635E075856}" destId="{7F49A561-45A9-4C27-BF0D-4DD42E20C589}" srcOrd="1" destOrd="0" presId="urn:microsoft.com/office/officeart/2005/8/layout/hierarchy2"/>
    <dgm:cxn modelId="{3B69DD61-D677-4D31-8AC1-7FF2E2AC2B16}" type="presParOf" srcId="{A98F8531-0C18-466E-B684-B078DB41CFAF}" destId="{00A62CB2-70F4-4EDD-88C0-90DA6AFF5B28}" srcOrd="2" destOrd="0" presId="urn:microsoft.com/office/officeart/2005/8/layout/hierarchy2"/>
    <dgm:cxn modelId="{1B704802-334F-4D36-A91C-9793D05C6719}" type="presParOf" srcId="{00A62CB2-70F4-4EDD-88C0-90DA6AFF5B28}" destId="{B69F4D3E-3B72-4BB0-A546-6D570E549FF6}" srcOrd="0" destOrd="0" presId="urn:microsoft.com/office/officeart/2005/8/layout/hierarchy2"/>
    <dgm:cxn modelId="{5CDB10B3-6268-4D05-A20F-BA98FD2096A4}" type="presParOf" srcId="{A98F8531-0C18-466E-B684-B078DB41CFAF}" destId="{CAE7A067-07A2-47D2-B914-9AB112460090}" srcOrd="3" destOrd="0" presId="urn:microsoft.com/office/officeart/2005/8/layout/hierarchy2"/>
    <dgm:cxn modelId="{AE2D6AEF-6BA1-49A6-BE45-B25FA7487BF0}" type="presParOf" srcId="{CAE7A067-07A2-47D2-B914-9AB112460090}" destId="{4C81CE82-C65E-4A4F-BECB-E11215F4C69A}" srcOrd="0" destOrd="0" presId="urn:microsoft.com/office/officeart/2005/8/layout/hierarchy2"/>
    <dgm:cxn modelId="{3B1048FE-C843-4CF3-80D3-7246A8EA4144}" type="presParOf" srcId="{CAE7A067-07A2-47D2-B914-9AB112460090}" destId="{BCD43D6D-521C-40AE-915F-6130E7ECAB67}" srcOrd="1" destOrd="0" presId="urn:microsoft.com/office/officeart/2005/8/layout/hierarchy2"/>
    <dgm:cxn modelId="{79C56EF4-8F2A-4C2C-A0C1-CF479F445882}" type="presParOf" srcId="{BCD43D6D-521C-40AE-915F-6130E7ECAB67}" destId="{B91821FF-F2BA-4BF7-9F91-15763EDF42B1}" srcOrd="0" destOrd="0" presId="urn:microsoft.com/office/officeart/2005/8/layout/hierarchy2"/>
    <dgm:cxn modelId="{82090B8D-3845-4B21-B9DC-DA6A44ECC475}" type="presParOf" srcId="{B91821FF-F2BA-4BF7-9F91-15763EDF42B1}" destId="{A06C6B9F-88F1-41F5-98E0-9D0901AEDDF3}" srcOrd="0" destOrd="0" presId="urn:microsoft.com/office/officeart/2005/8/layout/hierarchy2"/>
    <dgm:cxn modelId="{22EDE91E-2E17-4221-9D0B-3FBB95AB3040}" type="presParOf" srcId="{BCD43D6D-521C-40AE-915F-6130E7ECAB67}" destId="{C01C6121-AC9C-4332-8545-5DF245514D07}" srcOrd="1" destOrd="0" presId="urn:microsoft.com/office/officeart/2005/8/layout/hierarchy2"/>
    <dgm:cxn modelId="{75C09059-DA6B-4D66-ABD1-006E46933AC4}" type="presParOf" srcId="{C01C6121-AC9C-4332-8545-5DF245514D07}" destId="{2869FA49-2C08-4F51-8D3D-D37278DAB5EF}" srcOrd="0" destOrd="0" presId="urn:microsoft.com/office/officeart/2005/8/layout/hierarchy2"/>
    <dgm:cxn modelId="{44AB9428-C240-4054-905E-2E163FB91348}" type="presParOf" srcId="{C01C6121-AC9C-4332-8545-5DF245514D07}" destId="{AF1DDA9B-C4C7-4984-9A8A-A7B953F0FA48}" srcOrd="1" destOrd="0" presId="urn:microsoft.com/office/officeart/2005/8/layout/hierarchy2"/>
    <dgm:cxn modelId="{C4676150-FD84-4A50-B546-7A7E45524DB5}" type="presParOf" srcId="{AF1DDA9B-C4C7-4984-9A8A-A7B953F0FA48}" destId="{4840AA5B-A05A-419A-9404-4D7392B3D3EB}" srcOrd="0" destOrd="0" presId="urn:microsoft.com/office/officeart/2005/8/layout/hierarchy2"/>
    <dgm:cxn modelId="{9212DB42-81AF-4A03-92D1-59678B5936C3}" type="presParOf" srcId="{4840AA5B-A05A-419A-9404-4D7392B3D3EB}" destId="{F0D189D2-F83B-4E26-AEC5-E97F4AAE0BB5}" srcOrd="0" destOrd="0" presId="urn:microsoft.com/office/officeart/2005/8/layout/hierarchy2"/>
    <dgm:cxn modelId="{4CF0713D-0FC1-46AC-942B-C5762C6DCBE6}" type="presParOf" srcId="{AF1DDA9B-C4C7-4984-9A8A-A7B953F0FA48}" destId="{94D01247-A602-49F3-A48C-FA1E57D41272}" srcOrd="1" destOrd="0" presId="urn:microsoft.com/office/officeart/2005/8/layout/hierarchy2"/>
    <dgm:cxn modelId="{235CD492-E454-499C-9805-F0C716E3E1A9}" type="presParOf" srcId="{94D01247-A602-49F3-A48C-FA1E57D41272}" destId="{23658BFE-997E-4E7B-84CA-A84CFF83823C}" srcOrd="0" destOrd="0" presId="urn:microsoft.com/office/officeart/2005/8/layout/hierarchy2"/>
    <dgm:cxn modelId="{22A4EA4D-7554-4DD3-AA57-88C84367A553}" type="presParOf" srcId="{94D01247-A602-49F3-A48C-FA1E57D41272}" destId="{0885ED07-4AE8-48AA-B31A-A48C658B74EB}" srcOrd="1" destOrd="0" presId="urn:microsoft.com/office/officeart/2005/8/layout/hierarchy2"/>
    <dgm:cxn modelId="{D16A160E-04E2-4E7E-91D2-2CD707822469}" type="presParOf" srcId="{A98F8531-0C18-466E-B684-B078DB41CFAF}" destId="{5095FFA3-EF0D-4D92-A2CB-D5AF3ECE6B92}" srcOrd="4" destOrd="0" presId="urn:microsoft.com/office/officeart/2005/8/layout/hierarchy2"/>
    <dgm:cxn modelId="{886EDE3C-2555-461B-BBB0-41B09706E2D0}" type="presParOf" srcId="{5095FFA3-EF0D-4D92-A2CB-D5AF3ECE6B92}" destId="{9D74D55F-ED2A-4FA2-8F8E-54F9FE58F2ED}" srcOrd="0" destOrd="0" presId="urn:microsoft.com/office/officeart/2005/8/layout/hierarchy2"/>
    <dgm:cxn modelId="{88067958-7F10-41C1-83FA-438F9640FAAC}" type="presParOf" srcId="{A98F8531-0C18-466E-B684-B078DB41CFAF}" destId="{3130D47E-4B4A-4E56-B46B-F706E7181BEF}" srcOrd="5" destOrd="0" presId="urn:microsoft.com/office/officeart/2005/8/layout/hierarchy2"/>
    <dgm:cxn modelId="{3B6ECDA7-C90C-4C46-AC49-AE903928F91B}" type="presParOf" srcId="{3130D47E-4B4A-4E56-B46B-F706E7181BEF}" destId="{3917EEA3-8F80-4AB6-A29B-3B1F47C4CC71}" srcOrd="0" destOrd="0" presId="urn:microsoft.com/office/officeart/2005/8/layout/hierarchy2"/>
    <dgm:cxn modelId="{4255FF2F-0F11-49CF-9AF6-20482F66AEC5}" type="presParOf" srcId="{3130D47E-4B4A-4E56-B46B-F706E7181BEF}" destId="{E012F4F1-74E2-47EF-8000-EF4FBD228091}" srcOrd="1" destOrd="0" presId="urn:microsoft.com/office/officeart/2005/8/layout/hierarchy2"/>
    <dgm:cxn modelId="{B1DC8F78-70DA-4EC3-B176-5ED6D8C711A4}" type="presParOf" srcId="{E012F4F1-74E2-47EF-8000-EF4FBD228091}" destId="{D459D4CC-A922-4293-9BF2-68D93DC76C8B}" srcOrd="0" destOrd="0" presId="urn:microsoft.com/office/officeart/2005/8/layout/hierarchy2"/>
    <dgm:cxn modelId="{EA9BB9D9-7835-4D84-8C45-17211001734C}" type="presParOf" srcId="{D459D4CC-A922-4293-9BF2-68D93DC76C8B}" destId="{115E5457-2FD7-459E-BCD3-FF0481E207C3}" srcOrd="0" destOrd="0" presId="urn:microsoft.com/office/officeart/2005/8/layout/hierarchy2"/>
    <dgm:cxn modelId="{E1A3BD12-98FE-40D8-A649-2A823D87CB77}" type="presParOf" srcId="{E012F4F1-74E2-47EF-8000-EF4FBD228091}" destId="{35D40894-0801-4160-ADE7-7CFD525D156B}" srcOrd="1" destOrd="0" presId="urn:microsoft.com/office/officeart/2005/8/layout/hierarchy2"/>
    <dgm:cxn modelId="{F542B28C-D755-40EC-BD06-66B3766E17BD}" type="presParOf" srcId="{35D40894-0801-4160-ADE7-7CFD525D156B}" destId="{CF6275D2-EAAD-4E0A-875C-12850FC419AC}" srcOrd="0" destOrd="0" presId="urn:microsoft.com/office/officeart/2005/8/layout/hierarchy2"/>
    <dgm:cxn modelId="{1F9A4681-3129-4B22-A8BC-2F3E670A95BD}" type="presParOf" srcId="{35D40894-0801-4160-ADE7-7CFD525D156B}" destId="{3FA735A5-DBF8-4503-9AFA-C8805525B62A}" srcOrd="1" destOrd="0" presId="urn:microsoft.com/office/officeart/2005/8/layout/hierarchy2"/>
    <dgm:cxn modelId="{D907B1EA-A783-4F37-A943-FA7217F833CD}" type="presParOf" srcId="{3FA735A5-DBF8-4503-9AFA-C8805525B62A}" destId="{B11A2DD6-AFBE-40EE-9F3B-A04DEEF8FDE9}" srcOrd="0" destOrd="0" presId="urn:microsoft.com/office/officeart/2005/8/layout/hierarchy2"/>
    <dgm:cxn modelId="{4EF4B577-7314-4F3D-9F18-AF753814BF2D}" type="presParOf" srcId="{B11A2DD6-AFBE-40EE-9F3B-A04DEEF8FDE9}" destId="{6E573199-9895-4A2E-8C46-C661501A79B5}" srcOrd="0" destOrd="0" presId="urn:microsoft.com/office/officeart/2005/8/layout/hierarchy2"/>
    <dgm:cxn modelId="{A0DA38C5-9570-43E3-8252-163BF06EDEA3}" type="presParOf" srcId="{3FA735A5-DBF8-4503-9AFA-C8805525B62A}" destId="{96B30521-2FC9-446A-921F-604BBF8CFB9D}" srcOrd="1" destOrd="0" presId="urn:microsoft.com/office/officeart/2005/8/layout/hierarchy2"/>
    <dgm:cxn modelId="{B67271FB-3B20-435C-A22C-46653C56511F}" type="presParOf" srcId="{96B30521-2FC9-446A-921F-604BBF8CFB9D}" destId="{650EDAD4-D0D3-425C-94C5-66C940A3D6A9}" srcOrd="0" destOrd="0" presId="urn:microsoft.com/office/officeart/2005/8/layout/hierarchy2"/>
    <dgm:cxn modelId="{30033169-43C1-4252-81E9-B04F6E0A675B}" type="presParOf" srcId="{96B30521-2FC9-446A-921F-604BBF8CFB9D}" destId="{64E45450-CF2E-4323-BC68-39933F707A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C63C-2FA8-420E-9FB7-9B2AEEBD69A1}">
      <dsp:nvSpPr>
        <dsp:cNvPr id="0" name=""/>
        <dsp:cNvSpPr/>
      </dsp:nvSpPr>
      <dsp:spPr>
        <a:xfrm>
          <a:off x="1341128" y="32981"/>
          <a:ext cx="2904374" cy="1294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10 </a:t>
          </a:r>
          <a:r>
            <a:rPr lang="en-US" sz="4000" kern="1200" dirty="0"/>
            <a:t/>
          </a:r>
          <a:br>
            <a:rPr lang="en-US" sz="4000" kern="1200" dirty="0"/>
          </a:br>
          <a:r>
            <a:rPr lang="ru-RU" sz="4000" kern="1200" dirty="0"/>
            <a:t>баллов</a:t>
          </a:r>
        </a:p>
      </dsp:txBody>
      <dsp:txXfrm>
        <a:off x="1379036" y="70889"/>
        <a:ext cx="2828558" cy="1218445"/>
      </dsp:txXfrm>
    </dsp:sp>
    <dsp:sp modelId="{3585C612-4CAE-4594-BFD1-188F5B83E4CA}">
      <dsp:nvSpPr>
        <dsp:cNvPr id="0" name=""/>
        <dsp:cNvSpPr/>
      </dsp:nvSpPr>
      <dsp:spPr>
        <a:xfrm>
          <a:off x="1631566" y="1327242"/>
          <a:ext cx="169941" cy="938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8792"/>
              </a:lnTo>
              <a:lnTo>
                <a:pt x="169941" y="938792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DF5F0-2F35-4C3E-AB0D-9974F0622678}">
      <dsp:nvSpPr>
        <dsp:cNvPr id="0" name=""/>
        <dsp:cNvSpPr/>
      </dsp:nvSpPr>
      <dsp:spPr>
        <a:xfrm>
          <a:off x="1801508" y="1618904"/>
          <a:ext cx="3728197" cy="1294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 Необходимо набрать,</a:t>
          </a:r>
          <a:r>
            <a:rPr lang="en-US" sz="2300" kern="1200" dirty="0"/>
            <a:t/>
          </a:r>
          <a:br>
            <a:rPr lang="en-US" sz="2300" kern="1200" dirty="0"/>
          </a:br>
          <a:r>
            <a:rPr lang="ru-RU" sz="2300" kern="1200" dirty="0"/>
            <a:t>чтобы получить "зачет"</a:t>
          </a:r>
        </a:p>
      </dsp:txBody>
      <dsp:txXfrm>
        <a:off x="1839416" y="1656812"/>
        <a:ext cx="3652381" cy="1218445"/>
      </dsp:txXfrm>
    </dsp:sp>
    <dsp:sp modelId="{F2B66C0D-CC94-49E6-83FA-6CCC10036FE0}">
      <dsp:nvSpPr>
        <dsp:cNvPr id="0" name=""/>
        <dsp:cNvSpPr/>
      </dsp:nvSpPr>
      <dsp:spPr>
        <a:xfrm>
          <a:off x="5590774" y="1077"/>
          <a:ext cx="2930311" cy="1294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19 </a:t>
          </a:r>
          <a:r>
            <a:rPr lang="ru-RU" sz="4000" kern="1200" dirty="0"/>
            <a:t>баллов</a:t>
          </a:r>
        </a:p>
      </dsp:txBody>
      <dsp:txXfrm>
        <a:off x="5628682" y="38985"/>
        <a:ext cx="2854495" cy="1218445"/>
      </dsp:txXfrm>
    </dsp:sp>
    <dsp:sp modelId="{8D1F4F3F-B845-415C-BFF3-0750A868DB34}">
      <dsp:nvSpPr>
        <dsp:cNvPr id="0" name=""/>
        <dsp:cNvSpPr/>
      </dsp:nvSpPr>
      <dsp:spPr>
        <a:xfrm>
          <a:off x="5883805" y="1295339"/>
          <a:ext cx="293031" cy="970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696"/>
              </a:lnTo>
              <a:lnTo>
                <a:pt x="293031" y="970696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10F08-8F2E-47A2-8844-E81FEEC624B9}">
      <dsp:nvSpPr>
        <dsp:cNvPr id="0" name=""/>
        <dsp:cNvSpPr/>
      </dsp:nvSpPr>
      <dsp:spPr>
        <a:xfrm>
          <a:off x="6176836" y="1618904"/>
          <a:ext cx="2916333" cy="1294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Максимальное количество</a:t>
          </a:r>
          <a:r>
            <a:rPr lang="en-US" sz="2700" kern="1200" dirty="0"/>
            <a:t/>
          </a:r>
          <a:br>
            <a:rPr lang="en-US" sz="2700" kern="1200" dirty="0"/>
          </a:br>
          <a:r>
            <a:rPr lang="ru-RU" sz="2700" kern="1200" dirty="0"/>
            <a:t>за собеседование</a:t>
          </a:r>
        </a:p>
      </dsp:txBody>
      <dsp:txXfrm>
        <a:off x="6214744" y="1656812"/>
        <a:ext cx="2840517" cy="1218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D8DD8-A29E-4034-AEC4-EC5CFD349746}">
      <dsp:nvSpPr>
        <dsp:cNvPr id="0" name=""/>
        <dsp:cNvSpPr/>
      </dsp:nvSpPr>
      <dsp:spPr>
        <a:xfrm>
          <a:off x="4802" y="1309294"/>
          <a:ext cx="2119297" cy="1059648"/>
        </a:xfrm>
        <a:prstGeom prst="roundRect">
          <a:avLst>
            <a:gd name="adj" fmla="val 10000"/>
          </a:avLst>
        </a:prstGeom>
        <a:solidFill>
          <a:srgbClr val="2D1ABC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Constantia" pitchFamily="18" charset="0"/>
            </a:rPr>
            <a:t>10 </a:t>
          </a:r>
          <a:r>
            <a:rPr lang="ru-RU" sz="2200" b="1" kern="1200" dirty="0">
              <a:solidFill>
                <a:schemeClr val="bg1"/>
              </a:solidFill>
              <a:latin typeface="Constantia" pitchFamily="18" charset="0"/>
            </a:rPr>
            <a:t>баллов - максимум</a:t>
          </a:r>
        </a:p>
      </dsp:txBody>
      <dsp:txXfrm>
        <a:off x="35838" y="1340330"/>
        <a:ext cx="2057225" cy="997576"/>
      </dsp:txXfrm>
    </dsp:sp>
    <dsp:sp modelId="{B45ABA03-1A9C-4D9A-9587-EDBA4A28BAAE}">
      <dsp:nvSpPr>
        <dsp:cNvPr id="0" name=""/>
        <dsp:cNvSpPr/>
      </dsp:nvSpPr>
      <dsp:spPr>
        <a:xfrm rot="18289469">
          <a:off x="1805731" y="1203893"/>
          <a:ext cx="1484453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1484453" y="25927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10847" y="1192709"/>
        <a:ext cx="74222" cy="74222"/>
      </dsp:txXfrm>
    </dsp:sp>
    <dsp:sp modelId="{603CD59C-4112-4174-A306-73276A56ED66}">
      <dsp:nvSpPr>
        <dsp:cNvPr id="0" name=""/>
        <dsp:cNvSpPr/>
      </dsp:nvSpPr>
      <dsp:spPr>
        <a:xfrm>
          <a:off x="2971818" y="90698"/>
          <a:ext cx="2119297" cy="105964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002060"/>
              </a:solidFill>
              <a:latin typeface="Constantia" pitchFamily="18" charset="0"/>
            </a:rPr>
            <a:t>2 балла</a:t>
          </a:r>
        </a:p>
      </dsp:txBody>
      <dsp:txXfrm>
        <a:off x="3002854" y="121734"/>
        <a:ext cx="2057225" cy="997576"/>
      </dsp:txXfrm>
    </dsp:sp>
    <dsp:sp modelId="{613B9CCA-87F6-4EAB-B686-73796700925D}">
      <dsp:nvSpPr>
        <dsp:cNvPr id="0" name=""/>
        <dsp:cNvSpPr/>
      </dsp:nvSpPr>
      <dsp:spPr>
        <a:xfrm>
          <a:off x="5091115" y="594595"/>
          <a:ext cx="847718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847718" y="25927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93782" y="599330"/>
        <a:ext cx="42385" cy="42385"/>
      </dsp:txXfrm>
    </dsp:sp>
    <dsp:sp modelId="{36BFBC0E-D284-4C79-8F28-DD33F93E1204}">
      <dsp:nvSpPr>
        <dsp:cNvPr id="0" name=""/>
        <dsp:cNvSpPr/>
      </dsp:nvSpPr>
      <dsp:spPr>
        <a:xfrm>
          <a:off x="5938834" y="90698"/>
          <a:ext cx="2119297" cy="105964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Constantia" pitchFamily="18" charset="0"/>
            </a:rPr>
            <a:t>Чтение текста вслух</a:t>
          </a:r>
        </a:p>
      </dsp:txBody>
      <dsp:txXfrm>
        <a:off x="5969870" y="121734"/>
        <a:ext cx="2057225" cy="997576"/>
      </dsp:txXfrm>
    </dsp:sp>
    <dsp:sp modelId="{8EE00FAE-7E64-48BF-8ABB-C551461CCA3F}">
      <dsp:nvSpPr>
        <dsp:cNvPr id="0" name=""/>
        <dsp:cNvSpPr/>
      </dsp:nvSpPr>
      <dsp:spPr>
        <a:xfrm>
          <a:off x="8058131" y="594595"/>
          <a:ext cx="847718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847718" y="25927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60798" y="599330"/>
        <a:ext cx="42385" cy="42385"/>
      </dsp:txXfrm>
    </dsp:sp>
    <dsp:sp modelId="{C365D6B5-F6FC-466B-87A8-4344BB6F7187}">
      <dsp:nvSpPr>
        <dsp:cNvPr id="0" name=""/>
        <dsp:cNvSpPr/>
      </dsp:nvSpPr>
      <dsp:spPr>
        <a:xfrm>
          <a:off x="8905850" y="90698"/>
          <a:ext cx="2119297" cy="1059648"/>
        </a:xfrm>
        <a:prstGeom prst="roundRect">
          <a:avLst>
            <a:gd name="adj" fmla="val 10000"/>
          </a:avLst>
        </a:prstGeom>
        <a:solidFill>
          <a:srgbClr val="860000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Constantia" pitchFamily="18" charset="0"/>
            </a:rPr>
            <a:t>Задание 1</a:t>
          </a:r>
        </a:p>
      </dsp:txBody>
      <dsp:txXfrm>
        <a:off x="8936886" y="121734"/>
        <a:ext cx="2057225" cy="997576"/>
      </dsp:txXfrm>
    </dsp:sp>
    <dsp:sp modelId="{00A62CB2-70F4-4EDD-88C0-90DA6AFF5B28}">
      <dsp:nvSpPr>
        <dsp:cNvPr id="0" name=""/>
        <dsp:cNvSpPr/>
      </dsp:nvSpPr>
      <dsp:spPr>
        <a:xfrm>
          <a:off x="2124099" y="1813191"/>
          <a:ext cx="847718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847718" y="25927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26765" y="1817926"/>
        <a:ext cx="42385" cy="42385"/>
      </dsp:txXfrm>
    </dsp:sp>
    <dsp:sp modelId="{4C81CE82-C65E-4A4F-BECB-E11215F4C69A}">
      <dsp:nvSpPr>
        <dsp:cNvPr id="0" name=""/>
        <dsp:cNvSpPr/>
      </dsp:nvSpPr>
      <dsp:spPr>
        <a:xfrm>
          <a:off x="2971818" y="1309294"/>
          <a:ext cx="2119297" cy="105964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Constantia" pitchFamily="18" charset="0"/>
            </a:rPr>
            <a:t>4 </a:t>
          </a:r>
          <a:r>
            <a:rPr lang="ru-RU" sz="2200" b="1" kern="1200" dirty="0">
              <a:solidFill>
                <a:srgbClr val="002060"/>
              </a:solidFill>
              <a:latin typeface="Constantia" pitchFamily="18" charset="0"/>
            </a:rPr>
            <a:t>балла</a:t>
          </a:r>
        </a:p>
      </dsp:txBody>
      <dsp:txXfrm>
        <a:off x="3002854" y="1340330"/>
        <a:ext cx="2057225" cy="997576"/>
      </dsp:txXfrm>
    </dsp:sp>
    <dsp:sp modelId="{B91821FF-F2BA-4BF7-9F91-15763EDF42B1}">
      <dsp:nvSpPr>
        <dsp:cNvPr id="0" name=""/>
        <dsp:cNvSpPr/>
      </dsp:nvSpPr>
      <dsp:spPr>
        <a:xfrm>
          <a:off x="5091115" y="1813191"/>
          <a:ext cx="847718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847718" y="25927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93782" y="1817926"/>
        <a:ext cx="42385" cy="42385"/>
      </dsp:txXfrm>
    </dsp:sp>
    <dsp:sp modelId="{2869FA49-2C08-4F51-8D3D-D37278DAB5EF}">
      <dsp:nvSpPr>
        <dsp:cNvPr id="0" name=""/>
        <dsp:cNvSpPr/>
      </dsp:nvSpPr>
      <dsp:spPr>
        <a:xfrm>
          <a:off x="5938834" y="1309294"/>
          <a:ext cx="2119297" cy="105964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Constantia" pitchFamily="18" charset="0"/>
            </a:rPr>
            <a:t>Пересказ текста </a:t>
          </a:r>
        </a:p>
      </dsp:txBody>
      <dsp:txXfrm>
        <a:off x="5969870" y="1340330"/>
        <a:ext cx="2057225" cy="997576"/>
      </dsp:txXfrm>
    </dsp:sp>
    <dsp:sp modelId="{4840AA5B-A05A-419A-9404-4D7392B3D3EB}">
      <dsp:nvSpPr>
        <dsp:cNvPr id="0" name=""/>
        <dsp:cNvSpPr/>
      </dsp:nvSpPr>
      <dsp:spPr>
        <a:xfrm>
          <a:off x="8058131" y="1813191"/>
          <a:ext cx="847718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847718" y="25927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60798" y="1817926"/>
        <a:ext cx="42385" cy="42385"/>
      </dsp:txXfrm>
    </dsp:sp>
    <dsp:sp modelId="{23658BFE-997E-4E7B-84CA-A84CFF83823C}">
      <dsp:nvSpPr>
        <dsp:cNvPr id="0" name=""/>
        <dsp:cNvSpPr/>
      </dsp:nvSpPr>
      <dsp:spPr>
        <a:xfrm>
          <a:off x="8905850" y="1309294"/>
          <a:ext cx="2119297" cy="1059648"/>
        </a:xfrm>
        <a:prstGeom prst="roundRect">
          <a:avLst>
            <a:gd name="adj" fmla="val 10000"/>
          </a:avLst>
        </a:prstGeom>
        <a:solidFill>
          <a:srgbClr val="860000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Constantia" pitchFamily="18" charset="0"/>
            </a:rPr>
            <a:t>Задание 2</a:t>
          </a:r>
        </a:p>
      </dsp:txBody>
      <dsp:txXfrm>
        <a:off x="8936886" y="1340330"/>
        <a:ext cx="2057225" cy="997576"/>
      </dsp:txXfrm>
    </dsp:sp>
    <dsp:sp modelId="{5095FFA3-EF0D-4D92-A2CB-D5AF3ECE6B92}">
      <dsp:nvSpPr>
        <dsp:cNvPr id="0" name=""/>
        <dsp:cNvSpPr/>
      </dsp:nvSpPr>
      <dsp:spPr>
        <a:xfrm rot="3365203">
          <a:off x="1787605" y="2444890"/>
          <a:ext cx="1522380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1522380" y="25927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10736" y="2432758"/>
        <a:ext cx="76119" cy="76119"/>
      </dsp:txXfrm>
    </dsp:sp>
    <dsp:sp modelId="{3917EEA3-8F80-4AB6-A29B-3B1F47C4CC71}">
      <dsp:nvSpPr>
        <dsp:cNvPr id="0" name=""/>
        <dsp:cNvSpPr/>
      </dsp:nvSpPr>
      <dsp:spPr>
        <a:xfrm>
          <a:off x="2973492" y="2572692"/>
          <a:ext cx="2119297" cy="105964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Constantia" pitchFamily="18" charset="0"/>
            </a:rPr>
            <a:t>4 </a:t>
          </a:r>
          <a:r>
            <a:rPr lang="ru-RU" sz="2200" b="1" kern="1200" dirty="0">
              <a:solidFill>
                <a:srgbClr val="002060"/>
              </a:solidFill>
              <a:latin typeface="Constantia" pitchFamily="18" charset="0"/>
            </a:rPr>
            <a:t>балла</a:t>
          </a:r>
        </a:p>
      </dsp:txBody>
      <dsp:txXfrm>
        <a:off x="3004528" y="2603728"/>
        <a:ext cx="2057225" cy="997576"/>
      </dsp:txXfrm>
    </dsp:sp>
    <dsp:sp modelId="{D459D4CC-A922-4293-9BF2-68D93DC76C8B}">
      <dsp:nvSpPr>
        <dsp:cNvPr id="0" name=""/>
        <dsp:cNvSpPr/>
      </dsp:nvSpPr>
      <dsp:spPr>
        <a:xfrm rot="21418125">
          <a:off x="5092197" y="3054188"/>
          <a:ext cx="847230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847230" y="25927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94631" y="3058935"/>
        <a:ext cx="42361" cy="42361"/>
      </dsp:txXfrm>
    </dsp:sp>
    <dsp:sp modelId="{CF6275D2-EAAD-4E0A-875C-12850FC419AC}">
      <dsp:nvSpPr>
        <dsp:cNvPr id="0" name=""/>
        <dsp:cNvSpPr/>
      </dsp:nvSpPr>
      <dsp:spPr>
        <a:xfrm>
          <a:off x="5938834" y="2527890"/>
          <a:ext cx="2119297" cy="105964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Constantia" pitchFamily="18" charset="0"/>
            </a:rPr>
            <a:t>Правильность речи </a:t>
          </a:r>
        </a:p>
      </dsp:txBody>
      <dsp:txXfrm>
        <a:off x="5969870" y="2558926"/>
        <a:ext cx="2057225" cy="997576"/>
      </dsp:txXfrm>
    </dsp:sp>
    <dsp:sp modelId="{B11A2DD6-AFBE-40EE-9F3B-A04DEEF8FDE9}">
      <dsp:nvSpPr>
        <dsp:cNvPr id="0" name=""/>
        <dsp:cNvSpPr/>
      </dsp:nvSpPr>
      <dsp:spPr>
        <a:xfrm>
          <a:off x="8058131" y="3031787"/>
          <a:ext cx="847718" cy="51855"/>
        </a:xfrm>
        <a:custGeom>
          <a:avLst/>
          <a:gdLst/>
          <a:ahLst/>
          <a:cxnLst/>
          <a:rect l="0" t="0" r="0" b="0"/>
          <a:pathLst>
            <a:path>
              <a:moveTo>
                <a:pt x="0" y="25927"/>
              </a:moveTo>
              <a:lnTo>
                <a:pt x="847718" y="25927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60798" y="3036521"/>
        <a:ext cx="42385" cy="42385"/>
      </dsp:txXfrm>
    </dsp:sp>
    <dsp:sp modelId="{650EDAD4-D0D3-425C-94C5-66C940A3D6A9}">
      <dsp:nvSpPr>
        <dsp:cNvPr id="0" name=""/>
        <dsp:cNvSpPr/>
      </dsp:nvSpPr>
      <dsp:spPr>
        <a:xfrm>
          <a:off x="8905850" y="2527890"/>
          <a:ext cx="2119297" cy="1059648"/>
        </a:xfrm>
        <a:prstGeom prst="roundRect">
          <a:avLst>
            <a:gd name="adj" fmla="val 10000"/>
          </a:avLst>
        </a:prstGeom>
        <a:solidFill>
          <a:srgbClr val="860000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Constantia" pitchFamily="18" charset="0"/>
            </a:rPr>
            <a:t>Задания 1 и 2</a:t>
          </a:r>
        </a:p>
      </dsp:txBody>
      <dsp:txXfrm>
        <a:off x="8936886" y="2558926"/>
        <a:ext cx="2057225" cy="997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D77B49-604C-4592-A82C-561C511CA74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8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4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D77B49-604C-4592-A82C-561C511CA74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9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0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D77B49-604C-4592-A82C-561C511CA74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7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6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1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9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2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D77B49-604C-4592-A82C-561C511CA74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9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ED77B49-604C-4592-A82C-561C511CA747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877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449" y="638174"/>
            <a:ext cx="10334625" cy="223837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ИТОГОВОЕ   СОБЕСЕДОВАНИЕ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 в 9 классе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72400" y="4546696"/>
            <a:ext cx="3248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2984" y="4914900"/>
            <a:ext cx="7069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2"/>
          <a:stretch/>
        </p:blipFill>
        <p:spPr bwMode="auto">
          <a:xfrm>
            <a:off x="202208" y="552688"/>
            <a:ext cx="5677597" cy="611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805" y="595423"/>
            <a:ext cx="5932967" cy="60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884" y="776999"/>
            <a:ext cx="11029616" cy="10138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балл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 заданий 1 и 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726247"/>
              </p:ext>
            </p:extLst>
          </p:nvPr>
        </p:nvGraphicFramePr>
        <p:xfrm>
          <a:off x="389639" y="2298183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4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65952"/>
            <a:ext cx="11029616" cy="1013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2. задание 3. монологическое высказывание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File:1328101886 HourGlass.pn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7008" y="3364821"/>
            <a:ext cx="2438095" cy="243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: вправо 4"/>
          <p:cNvSpPr/>
          <p:nvPr/>
        </p:nvSpPr>
        <p:spPr>
          <a:xfrm rot="869787">
            <a:off x="676754" y="3803339"/>
            <a:ext cx="2489266" cy="1080120"/>
          </a:xfrm>
          <a:prstGeom prst="rightArrow">
            <a:avLst/>
          </a:prstGeom>
          <a:solidFill>
            <a:srgbClr val="DAF2FA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1 минута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  <a:t/>
            </a:r>
            <a:b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</a:b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на подготовку</a:t>
            </a:r>
            <a:endParaRPr lang="ru-RU" sz="2000" b="1" dirty="0" err="1">
              <a:solidFill>
                <a:srgbClr val="860000"/>
              </a:solidFill>
              <a:latin typeface="Constantia" pitchFamily="18" charset="0"/>
            </a:endParaRPr>
          </a:p>
        </p:txBody>
      </p:sp>
      <p:sp>
        <p:nvSpPr>
          <p:cNvPr id="6" name="Стрелка: вправо 14"/>
          <p:cNvSpPr/>
          <p:nvPr/>
        </p:nvSpPr>
        <p:spPr>
          <a:xfrm rot="843884" flipH="1">
            <a:off x="5127899" y="3263980"/>
            <a:ext cx="2446564" cy="1138114"/>
          </a:xfrm>
          <a:prstGeom prst="rightArrow">
            <a:avLst/>
          </a:prstGeom>
          <a:solidFill>
            <a:srgbClr val="DAF2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3 </a:t>
            </a:r>
            <a:r>
              <a:rPr lang="en-US" sz="2000" b="1" dirty="0" err="1">
                <a:solidFill>
                  <a:srgbClr val="860000"/>
                </a:solidFill>
                <a:latin typeface="Constantia" pitchFamily="18" charset="0"/>
              </a:rPr>
              <a:t>минуты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/>
            </a:r>
            <a:b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</a:br>
            <a:r>
              <a:rPr lang="en-US" sz="2000" b="1" dirty="0" err="1">
                <a:solidFill>
                  <a:srgbClr val="860000"/>
                </a:solidFill>
                <a:latin typeface="Constantia" pitchFamily="18" charset="0"/>
              </a:rPr>
              <a:t>на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 </a:t>
            </a:r>
            <a:r>
              <a:rPr lang="en-US" sz="2000" b="1" dirty="0" err="1">
                <a:solidFill>
                  <a:srgbClr val="860000"/>
                </a:solidFill>
                <a:latin typeface="Constantia" pitchFamily="18" charset="0"/>
              </a:rPr>
              <a:t>монолог</a:t>
            </a:r>
            <a:endParaRPr lang="ru-RU" sz="2000" b="1" dirty="0" err="1">
              <a:solidFill>
                <a:srgbClr val="860000"/>
              </a:solidFill>
              <a:latin typeface="Constantia" pitchFamily="18" charset="0"/>
            </a:endParaRPr>
          </a:p>
        </p:txBody>
      </p:sp>
      <p:pic>
        <p:nvPicPr>
          <p:cNvPr id="7" name="Рисунок 6" descr="12_17_.jpg"/>
          <p:cNvPicPr>
            <a:picLocks noChangeAspect="1"/>
          </p:cNvPicPr>
          <p:nvPr/>
        </p:nvPicPr>
        <p:blipFill>
          <a:blip r:embed="rId3" cstate="print"/>
          <a:srcRect l="36043" r="25576" b="19813"/>
          <a:stretch>
            <a:fillRect/>
          </a:stretch>
        </p:blipFill>
        <p:spPr>
          <a:xfrm>
            <a:off x="8065194" y="2343679"/>
            <a:ext cx="2880320" cy="39994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634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97" y="1077887"/>
            <a:ext cx="8425019" cy="5201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86" y="1209056"/>
            <a:ext cx="5792578" cy="4911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526" y="1912665"/>
            <a:ext cx="3298222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54" y="510971"/>
            <a:ext cx="5889246" cy="304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43" y="3744324"/>
            <a:ext cx="5748357" cy="2709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328" y="3178202"/>
            <a:ext cx="550516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4"/>
          <a:stretch/>
        </p:blipFill>
        <p:spPr bwMode="auto">
          <a:xfrm>
            <a:off x="2424224" y="308344"/>
            <a:ext cx="6326372" cy="398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10"/>
          <a:stretch/>
        </p:blipFill>
        <p:spPr bwMode="auto">
          <a:xfrm>
            <a:off x="2312582" y="4288813"/>
            <a:ext cx="6640032" cy="22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0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4. диалог с экзаменатором-собеседником по выбранной учащимся теме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1484828351_konflikt-v-shkol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90" t="2961" b="6321"/>
          <a:stretch>
            <a:fillRect/>
          </a:stretch>
        </p:blipFill>
        <p:spPr>
          <a:xfrm>
            <a:off x="763637" y="2287550"/>
            <a:ext cx="5178326" cy="367823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Стрелка: вправо 4"/>
          <p:cNvSpPr/>
          <p:nvPr/>
        </p:nvSpPr>
        <p:spPr>
          <a:xfrm rot="20471659" flipH="1">
            <a:off x="8508398" y="2641653"/>
            <a:ext cx="2405344" cy="1258417"/>
          </a:xfrm>
          <a:prstGeom prst="rightArrow">
            <a:avLst/>
          </a:prstGeom>
          <a:solidFill>
            <a:srgbClr val="ADE2F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A2A08"/>
                </a:solidFill>
                <a:latin typeface="Constantia" pitchFamily="18" charset="0"/>
                <a:cs typeface="+mn-ea"/>
              </a:rPr>
              <a:t>0 </a:t>
            </a:r>
            <a:r>
              <a:rPr lang="en-US" sz="2000" b="1" dirty="0" err="1">
                <a:solidFill>
                  <a:srgbClr val="7A2A08"/>
                </a:solidFill>
                <a:latin typeface="Constantia" pitchFamily="18" charset="0"/>
                <a:cs typeface="+mn-ea"/>
              </a:rPr>
              <a:t>минут</a:t>
            </a:r>
            <a:r>
              <a:rPr lang="en-US" sz="2000" b="1" dirty="0">
                <a:latin typeface="Constantia" pitchFamily="18" charset="0"/>
                <a:cs typeface="+mn-ea"/>
              </a:rPr>
              <a:t/>
            </a:r>
            <a:br>
              <a:rPr lang="en-US" sz="2000" b="1" dirty="0">
                <a:latin typeface="Constantia" pitchFamily="18" charset="0"/>
                <a:cs typeface="+mn-ea"/>
              </a:rPr>
            </a:br>
            <a:r>
              <a:rPr lang="en-US" sz="2000" b="1" dirty="0" err="1">
                <a:solidFill>
                  <a:srgbClr val="7A2A08"/>
                </a:solidFill>
                <a:latin typeface="Constantia" pitchFamily="18" charset="0"/>
              </a:rPr>
              <a:t>на</a:t>
            </a:r>
            <a:r>
              <a:rPr lang="en-US" sz="2000" b="1" dirty="0">
                <a:solidFill>
                  <a:srgbClr val="7A2A08"/>
                </a:solidFill>
                <a:latin typeface="Constantia" pitchFamily="18" charset="0"/>
              </a:rPr>
              <a:t> </a:t>
            </a:r>
            <a:r>
              <a:rPr lang="en-US" sz="2000" b="1" dirty="0" err="1">
                <a:solidFill>
                  <a:srgbClr val="7A2A08"/>
                </a:solidFill>
                <a:latin typeface="Constantia" pitchFamily="18" charset="0"/>
              </a:rPr>
              <a:t>подготовку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6" name="Стрелка: вправо 9"/>
          <p:cNvSpPr/>
          <p:nvPr/>
        </p:nvSpPr>
        <p:spPr>
          <a:xfrm rot="711682" flipH="1">
            <a:off x="8728914" y="5282405"/>
            <a:ext cx="2602264" cy="1205431"/>
          </a:xfrm>
          <a:prstGeom prst="rightArrow">
            <a:avLst/>
          </a:prstGeom>
          <a:solidFill>
            <a:srgbClr val="ADE2F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7A2A08"/>
                </a:solidFill>
                <a:latin typeface="Constantia" pitchFamily="18" charset="0"/>
                <a:cs typeface="+mn-ea"/>
              </a:rPr>
              <a:t>3 </a:t>
            </a:r>
            <a:r>
              <a:rPr lang="en-US" sz="2000" b="1" dirty="0" err="1">
                <a:solidFill>
                  <a:srgbClr val="7A2A08"/>
                </a:solidFill>
                <a:latin typeface="Constantia" pitchFamily="18" charset="0"/>
                <a:cs typeface="+mn-ea"/>
              </a:rPr>
              <a:t>минуты</a:t>
            </a:r>
            <a:r>
              <a:rPr lang="en-US" sz="2000" b="1" dirty="0">
                <a:solidFill>
                  <a:srgbClr val="7A2A08"/>
                </a:solidFill>
                <a:latin typeface="Constantia" pitchFamily="18" charset="0"/>
                <a:cs typeface="+mn-ea"/>
              </a:rPr>
              <a:t/>
            </a:r>
            <a:br>
              <a:rPr lang="en-US" sz="2000" b="1" dirty="0">
                <a:solidFill>
                  <a:srgbClr val="7A2A08"/>
                </a:solidFill>
                <a:latin typeface="Constantia" pitchFamily="18" charset="0"/>
                <a:cs typeface="+mn-ea"/>
              </a:rPr>
            </a:br>
            <a:r>
              <a:rPr lang="en-US" sz="2000" b="1" dirty="0">
                <a:solidFill>
                  <a:srgbClr val="7A2A08"/>
                </a:solidFill>
                <a:latin typeface="Constantia" pitchFamily="18" charset="0"/>
                <a:cs typeface="+mn-ea"/>
              </a:rPr>
              <a:t>на </a:t>
            </a:r>
            <a:r>
              <a:rPr lang="en-US" sz="2000" b="1" dirty="0" err="1">
                <a:solidFill>
                  <a:srgbClr val="7A2A08"/>
                </a:solidFill>
                <a:latin typeface="Constantia" pitchFamily="18" charset="0"/>
                <a:cs typeface="+mn-ea"/>
              </a:rPr>
              <a:t>диалог</a:t>
            </a:r>
            <a:endParaRPr lang="ru-RU" sz="2000" b="1" dirty="0">
              <a:solidFill>
                <a:srgbClr val="7A2A08"/>
              </a:solidFill>
              <a:latin typeface="Constantia" pitchFamily="18" charset="0"/>
              <a:cs typeface="+mn-ea"/>
            </a:endParaRPr>
          </a:p>
        </p:txBody>
      </p:sp>
      <p:pic>
        <p:nvPicPr>
          <p:cNvPr id="7" name="Рисунок 6" descr="File:1328101886 HourGlass.png - Wikimedia Commons"/>
          <p:cNvPicPr>
            <a:picLocks noChangeAspect="1"/>
          </p:cNvPicPr>
          <p:nvPr/>
        </p:nvPicPr>
        <p:blipFill>
          <a:blip r:embed="rId3" cstate="print"/>
          <a:srcRect l="28074"/>
          <a:stretch>
            <a:fillRect/>
          </a:stretch>
        </p:blipFill>
        <p:spPr bwMode="auto">
          <a:xfrm>
            <a:off x="6832532" y="3709114"/>
            <a:ext cx="129140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3" b="42031"/>
          <a:stretch/>
        </p:blipFill>
        <p:spPr bwMode="auto">
          <a:xfrm>
            <a:off x="395846" y="467833"/>
            <a:ext cx="5133084" cy="306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6"/>
          <a:stretch/>
        </p:blipFill>
        <p:spPr bwMode="auto">
          <a:xfrm>
            <a:off x="491539" y="3530010"/>
            <a:ext cx="5133084" cy="305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804" y="3200400"/>
            <a:ext cx="5773480" cy="32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271" y="862059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solidFill>
                <a:schemeClr val="accent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395" y="3397610"/>
            <a:ext cx="4752363" cy="31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771669"/>
              </p:ext>
            </p:extLst>
          </p:nvPr>
        </p:nvGraphicFramePr>
        <p:xfrm>
          <a:off x="244548" y="2030819"/>
          <a:ext cx="10313803" cy="2914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File:1328101886 HourGlass.png - Wikimedia Common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83" y="5320448"/>
            <a:ext cx="1266286" cy="1271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3973" y="5059023"/>
            <a:ext cx="2743200" cy="160043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15</a:t>
            </a:r>
            <a:r>
              <a:rPr lang="ru-RU" sz="4400" b="1" dirty="0">
                <a:solidFill>
                  <a:srgbClr val="C00000"/>
                </a:solidFill>
              </a:rPr>
              <a:t> </a:t>
            </a:r>
            <a:endParaRPr lang="ru-RU" dirty="0"/>
          </a:p>
          <a:p>
            <a:pPr algn="ctr"/>
            <a:r>
              <a:rPr lang="ru-RU" sz="4400" b="1" dirty="0">
                <a:solidFill>
                  <a:srgbClr val="C00000"/>
                </a:solidFill>
              </a:rPr>
              <a:t>минут</a:t>
            </a:r>
            <a:endParaRPr dirty="0"/>
          </a:p>
        </p:txBody>
      </p:sp>
      <p:sp>
        <p:nvSpPr>
          <p:cNvPr id="9" name="Стрелка: вправо 5"/>
          <p:cNvSpPr/>
          <p:nvPr/>
        </p:nvSpPr>
        <p:spPr>
          <a:xfrm flipH="1">
            <a:off x="7886665" y="5059024"/>
            <a:ext cx="3064870" cy="1701208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выпускник</a:t>
            </a:r>
            <a:r>
              <a:rPr lang="en-US" b="1" dirty="0">
                <a:solidFill>
                  <a:srgbClr val="7A2A08"/>
                </a:solidFill>
              </a:rPr>
              <a:t> 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9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класса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 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вправе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готовиться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и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отвечать</a:t>
            </a:r>
            <a:endParaRPr lang="en-US" b="1" dirty="0" err="1">
              <a:solidFill>
                <a:srgbClr val="7A2A0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7702" y="642797"/>
            <a:ext cx="9647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итогового устного собеседования по русскому языку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583" y="3370927"/>
            <a:ext cx="9801625" cy="10138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устного    собеседования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741" y="4571802"/>
            <a:ext cx="10681118" cy="22861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91349" y="1028184"/>
            <a:ext cx="2085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устного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0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870" y="1129152"/>
            <a:ext cx="10486092" cy="1013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1. Задание 1: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Выразительное чтение текста вслух</a:t>
            </a:r>
            <a:r>
              <a:rPr lang="ru-RU" sz="3200" b="1" dirty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onstantia" pitchFamily="18" charset="0"/>
              </a:rPr>
            </a:br>
            <a:endParaRPr lang="ru-RU" sz="3200" dirty="0"/>
          </a:p>
        </p:txBody>
      </p:sp>
      <p:pic>
        <p:nvPicPr>
          <p:cNvPr id="5" name="Объект 4" descr="File:1328101886 HourGlass.pn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9147" y="3524311"/>
            <a:ext cx="2438095" cy="243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1234_800.jpg"/>
          <p:cNvPicPr>
            <a:picLocks noChangeAspect="1"/>
          </p:cNvPicPr>
          <p:nvPr/>
        </p:nvPicPr>
        <p:blipFill>
          <a:blip r:embed="rId3" cstate="print"/>
          <a:srcRect l="34896"/>
          <a:stretch>
            <a:fillRect/>
          </a:stretch>
        </p:blipFill>
        <p:spPr>
          <a:xfrm>
            <a:off x="7129693" y="2409485"/>
            <a:ext cx="3737992" cy="38253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Стрелка: вправо 4"/>
          <p:cNvSpPr/>
          <p:nvPr/>
        </p:nvSpPr>
        <p:spPr>
          <a:xfrm rot="20160102">
            <a:off x="920618" y="4526846"/>
            <a:ext cx="2610262" cy="1419225"/>
          </a:xfrm>
          <a:prstGeom prst="rightArrow">
            <a:avLst/>
          </a:prstGeom>
          <a:solidFill>
            <a:srgbClr val="DAF2FA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60000"/>
                </a:solidFill>
                <a:latin typeface="Constantia" pitchFamily="18" charset="0"/>
              </a:rPr>
              <a:t>2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 </a:t>
            </a:r>
            <a:r>
              <a:rPr lang="en-US" sz="2000" b="1" dirty="0" smtClean="0">
                <a:solidFill>
                  <a:srgbClr val="860000"/>
                </a:solidFill>
                <a:latin typeface="Constantia" pitchFamily="18" charset="0"/>
              </a:rPr>
              <a:t>минут</a:t>
            </a:r>
            <a:r>
              <a:rPr lang="ru-RU" sz="2000" b="1" dirty="0" smtClean="0">
                <a:solidFill>
                  <a:srgbClr val="860000"/>
                </a:solidFill>
                <a:latin typeface="Constantia" pitchFamily="18" charset="0"/>
              </a:rPr>
              <a:t>ы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  <a:t/>
            </a:r>
            <a:b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</a:b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на подготовку</a:t>
            </a:r>
            <a:endParaRPr lang="ru-RU" sz="2000" b="1" dirty="0">
              <a:solidFill>
                <a:srgbClr val="86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Ð°ÑÑÐ¸Ð½ÐºÐ¸ Ð¿Ð¾ Ð·Ð°Ð¿ÑÐ¾ÑÑ Ð¿ÑÐ¸Ð¼ÐµÑ Ð·Ð°Ð´Ð°Ð½Ð¸Ñ Ð¼Ð¾Ð½Ð¾Ð»Ð¾Ð³ Ð¸ÑÐ¾Ð³Ð¾Ð²Ð¾Ðµ ÑÐ¾Ð±ÐµÑÐµÐ´Ð¾Ð²Ð°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25" y="871869"/>
            <a:ext cx="4376895" cy="585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78465" y="1958680"/>
            <a:ext cx="10419961" cy="343170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</a:rPr>
              <a:t>Что делать во время подготовки к чтению?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Смысловое чтение на основе анализа ключевых слов и грамматической структуры.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Определение авторского замысла.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Обозначение пауз, мест повышения/понижения голоса (разметка текста). 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Соблюдение орфоэпических норм.</a:t>
            </a:r>
          </a:p>
          <a:p>
            <a:pPr marL="342900" indent="-342900">
              <a:buAutoNum type="arabicPeriod"/>
            </a:pPr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8464" y="5508815"/>
            <a:ext cx="10419961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Во время подготовки к чтению ученик имеет право</a:t>
            </a:r>
          </a:p>
          <a:p>
            <a:r>
              <a:rPr lang="ru-RU" sz="2400" dirty="0" smtClean="0"/>
              <a:t>1. Делать графические пометы, подчеркивать в КИМ.</a:t>
            </a:r>
          </a:p>
          <a:p>
            <a:r>
              <a:rPr lang="ru-RU" sz="2400" dirty="0" smtClean="0"/>
              <a:t>2</a:t>
            </a:r>
            <a:r>
              <a:rPr lang="en-US" sz="2400" dirty="0" smtClean="0"/>
              <a:t>.</a:t>
            </a:r>
            <a:r>
              <a:rPr lang="ru-RU" sz="2400" dirty="0" smtClean="0"/>
              <a:t> Вести краткие записи. </a:t>
            </a:r>
          </a:p>
        </p:txBody>
      </p:sp>
    </p:spTree>
    <p:extLst>
      <p:ext uri="{BB962C8B-B14F-4D97-AF65-F5344CB8AC3E}">
        <p14:creationId xmlns:p14="http://schemas.microsoft.com/office/powerpoint/2010/main" val="7915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6"/>
          <a:stretch/>
        </p:blipFill>
        <p:spPr bwMode="auto">
          <a:xfrm>
            <a:off x="1611941" y="1930083"/>
            <a:ext cx="7406570" cy="334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4172" y="5488715"/>
            <a:ext cx="8599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Темп чтения не должен мешать понимать ученика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0116" y="6160378"/>
            <a:ext cx="6408712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Средний темп чтения – 100-120 слов в минуту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38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Пересказ прочитанного текста (с дополнением его цитатой)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shlolnaja-zrelost-e14677871299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599" r="6455"/>
          <a:stretch>
            <a:fillRect/>
          </a:stretch>
        </p:blipFill>
        <p:spPr>
          <a:xfrm>
            <a:off x="1087928" y="2641656"/>
            <a:ext cx="4104442" cy="3352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File:1328101886 HourGlass.png - Wikimedia Common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0657" y="2746164"/>
            <a:ext cx="1536248" cy="20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: вправо 4"/>
          <p:cNvSpPr/>
          <p:nvPr/>
        </p:nvSpPr>
        <p:spPr>
          <a:xfrm rot="20762174">
            <a:off x="6321957" y="4718309"/>
            <a:ext cx="2610262" cy="1419225"/>
          </a:xfrm>
          <a:prstGeom prst="rightArrow">
            <a:avLst/>
          </a:prstGeom>
          <a:solidFill>
            <a:srgbClr val="DAF2FA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60000"/>
                </a:solidFill>
                <a:latin typeface="Constantia" pitchFamily="18" charset="0"/>
              </a:rPr>
              <a:t>2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 </a:t>
            </a:r>
            <a:r>
              <a:rPr lang="en-US" sz="2000" b="1" dirty="0" err="1" smtClean="0">
                <a:solidFill>
                  <a:srgbClr val="860000"/>
                </a:solidFill>
                <a:latin typeface="Constantia" pitchFamily="18" charset="0"/>
              </a:rPr>
              <a:t>минут</a:t>
            </a:r>
            <a:r>
              <a:rPr lang="ru-RU" sz="2000" b="1" dirty="0" err="1" smtClean="0">
                <a:solidFill>
                  <a:srgbClr val="860000"/>
                </a:solidFill>
                <a:latin typeface="Constantia" pitchFamily="18" charset="0"/>
              </a:rPr>
              <a:t>ы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  <a:t/>
            </a:r>
            <a:b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</a:b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на подготовку</a:t>
            </a:r>
            <a:endParaRPr lang="ru-RU" sz="2000" b="1" dirty="0" err="1">
              <a:solidFill>
                <a:srgbClr val="86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389806" y="1209056"/>
            <a:ext cx="10419960" cy="293484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263525"/>
            <a:r>
              <a:rPr lang="ru-RU" sz="2400" b="1" dirty="0" smtClean="0">
                <a:solidFill>
                  <a:srgbClr val="FF0000"/>
                </a:solidFill>
              </a:rPr>
              <a:t>Включение в текст дополнительной информации.</a:t>
            </a:r>
          </a:p>
          <a:p>
            <a:pPr indent="263525"/>
            <a:r>
              <a:rPr lang="ru-RU" sz="2400" dirty="0" smtClean="0"/>
              <a:t>Ученик должен 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проанализировать высказывание и включить его в текст,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определить место дополнительной информации в исходном тексте,</a:t>
            </a:r>
          </a:p>
          <a:p>
            <a:pPr marL="457200" indent="-457200">
              <a:buAutoNum type="arabicParenR"/>
            </a:pPr>
            <a:r>
              <a:rPr lang="ru-RU" sz="2400" dirty="0" smtClean="0"/>
              <a:t>подготовить подробный пересказ текста с учетом включенной информации.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9806" y="4316781"/>
            <a:ext cx="10419960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Ученик может</a:t>
            </a:r>
            <a:r>
              <a:rPr lang="ru-RU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Применить любой способ цитирования: прямую речь, косвенную речь, вводные конструкции.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Зачитать высказывание.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6186" y="6059321"/>
            <a:ext cx="10434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 пересказе ученик не может пользоваться исходным текстом, а также любыми записями, кроме цитаты!</a:t>
            </a:r>
          </a:p>
        </p:txBody>
      </p:sp>
    </p:spTree>
    <p:extLst>
      <p:ext uri="{BB962C8B-B14F-4D97-AF65-F5344CB8AC3E}">
        <p14:creationId xmlns:p14="http://schemas.microsoft.com/office/powerpoint/2010/main" val="27316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397</TotalTime>
  <Words>239</Words>
  <Application>Microsoft Office PowerPoint</Application>
  <PresentationFormat>Произвольный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Дивиденд</vt:lpstr>
      <vt:lpstr>УСТНОЕ ИТОГОВОЕ   СОБЕСЕДОВАНИЕ ПО РУССКОМУ ЯЗЫКУ в 9 классе</vt:lpstr>
      <vt:lpstr>Презентация PowerPoint</vt:lpstr>
      <vt:lpstr>Структура устного    собеседования</vt:lpstr>
      <vt:lpstr>Часть 1. Задание 1: Выразительное чтение текста вслух </vt:lpstr>
      <vt:lpstr>Презентация PowerPoint</vt:lpstr>
      <vt:lpstr>Презентация PowerPoint</vt:lpstr>
      <vt:lpstr>Презентация PowerPoint</vt:lpstr>
      <vt:lpstr>Задание 2. Пересказ прочитанного текста (с дополнением его цитатой)</vt:lpstr>
      <vt:lpstr>Презентация PowerPoint</vt:lpstr>
      <vt:lpstr>Презентация PowerPoint</vt:lpstr>
      <vt:lpstr>Общий балл  за выполнение заданий 1 и 2</vt:lpstr>
      <vt:lpstr>Часть 2. задание 3. монологическое высказывание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4. диалог с экзаменатором-собеседником по выбранной учащимся теме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40</cp:revision>
  <dcterms:created xsi:type="dcterms:W3CDTF">2017-11-30T11:25:15Z</dcterms:created>
  <dcterms:modified xsi:type="dcterms:W3CDTF">2022-11-05T12:32:11Z</dcterms:modified>
</cp:coreProperties>
</file>