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61" r:id="rId4"/>
    <p:sldId id="265" r:id="rId5"/>
    <p:sldId id="262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72" autoAdjust="0"/>
  </p:normalViewPr>
  <p:slideViewPr>
    <p:cSldViewPr>
      <p:cViewPr>
        <p:scale>
          <a:sx n="87" d="100"/>
          <a:sy n="87" d="100"/>
        </p:scale>
        <p:origin x="6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2AD66-93CE-4472-BC1F-BA4862C6E2D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10B421-7ABC-49DC-971F-FF9341CE75F2}">
      <dgm:prSet/>
      <dgm:spPr/>
      <dgm:t>
        <a:bodyPr/>
        <a:lstStyle/>
        <a:p>
          <a:pPr rtl="0"/>
          <a:r>
            <a:rPr lang="ru-RU" b="1" dirty="0" smtClean="0"/>
            <a:t>РЕГИОНАЛЬНЫЙ ПРОЕКТ</a:t>
          </a:r>
          <a:endParaRPr lang="ru-RU" dirty="0"/>
        </a:p>
      </dgm:t>
    </dgm:pt>
    <dgm:pt modelId="{99E8FBD0-6680-4E03-B6E9-93E4B79A61D4}" type="parTrans" cxnId="{6ED472E5-BA26-4A8D-AEB7-3E85ED2FC147}">
      <dgm:prSet/>
      <dgm:spPr/>
      <dgm:t>
        <a:bodyPr/>
        <a:lstStyle/>
        <a:p>
          <a:endParaRPr lang="ru-RU"/>
        </a:p>
      </dgm:t>
    </dgm:pt>
    <dgm:pt modelId="{82E8F44E-70BF-47F3-B3F1-1B5940871810}" type="sibTrans" cxnId="{6ED472E5-BA26-4A8D-AEB7-3E85ED2FC147}">
      <dgm:prSet/>
      <dgm:spPr/>
      <dgm:t>
        <a:bodyPr/>
        <a:lstStyle/>
        <a:p>
          <a:endParaRPr lang="ru-RU"/>
        </a:p>
      </dgm:t>
    </dgm:pt>
    <dgm:pt modelId="{8159AECD-22BE-4906-BC35-D9A48D18FC87}">
      <dgm:prSet/>
      <dgm:spPr/>
      <dgm:t>
        <a:bodyPr/>
        <a:lstStyle/>
        <a:p>
          <a:pPr rtl="0"/>
          <a:endParaRPr lang="ru-RU" dirty="0"/>
        </a:p>
      </dgm:t>
    </dgm:pt>
    <dgm:pt modelId="{BF7F986C-EB9A-41A7-AD20-4DDD29F62680}" type="parTrans" cxnId="{FF3963ED-0EF0-40F1-A720-AD7C33E2729D}">
      <dgm:prSet/>
      <dgm:spPr/>
      <dgm:t>
        <a:bodyPr/>
        <a:lstStyle/>
        <a:p>
          <a:endParaRPr lang="ru-RU"/>
        </a:p>
      </dgm:t>
    </dgm:pt>
    <dgm:pt modelId="{55CB9ECF-FAAF-4358-BD95-2BE265A27601}" type="sibTrans" cxnId="{FF3963ED-0EF0-40F1-A720-AD7C33E2729D}">
      <dgm:prSet/>
      <dgm:spPr/>
      <dgm:t>
        <a:bodyPr/>
        <a:lstStyle/>
        <a:p>
          <a:endParaRPr lang="ru-RU"/>
        </a:p>
      </dgm:t>
    </dgm:pt>
    <dgm:pt modelId="{4A1FCBB5-060C-47C0-B018-EE74BCEFB732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Оптимизация  времени поиска помещения, класса в здании школы</a:t>
          </a:r>
          <a:br>
            <a:rPr lang="ru-RU" dirty="0" smtClean="0"/>
          </a:br>
          <a:endParaRPr lang="ru-RU" dirty="0"/>
        </a:p>
      </dgm:t>
    </dgm:pt>
    <dgm:pt modelId="{19D1AD1E-AB47-4B03-B012-B51C4B7BE957}" type="parTrans" cxnId="{DB7075C4-83EA-458D-A871-6F09EE34135C}">
      <dgm:prSet/>
      <dgm:spPr/>
      <dgm:t>
        <a:bodyPr/>
        <a:lstStyle/>
        <a:p>
          <a:endParaRPr lang="ru-RU"/>
        </a:p>
      </dgm:t>
    </dgm:pt>
    <dgm:pt modelId="{3CB9CDDA-D753-4EE3-BE38-5D2E29A18453}" type="sibTrans" cxnId="{DB7075C4-83EA-458D-A871-6F09EE34135C}">
      <dgm:prSet/>
      <dgm:spPr/>
      <dgm:t>
        <a:bodyPr/>
        <a:lstStyle/>
        <a:p>
          <a:endParaRPr lang="ru-RU"/>
        </a:p>
      </dgm:t>
    </dgm:pt>
    <dgm:pt modelId="{4F655C88-2D39-456D-BCF6-F35F1392ABAD}">
      <dgm:prSet/>
      <dgm:spPr/>
      <dgm:t>
        <a:bodyPr/>
        <a:lstStyle/>
        <a:p>
          <a:pPr rtl="0"/>
          <a:r>
            <a:rPr lang="ru-RU" b="1" dirty="0" smtClean="0"/>
            <a:t>«БЕРЕЖЛИВАЯ КУБАНЬ»</a:t>
          </a:r>
          <a:endParaRPr lang="ru-RU" dirty="0"/>
        </a:p>
      </dgm:t>
    </dgm:pt>
    <dgm:pt modelId="{D5BAE9EA-4C17-4CBC-9538-0C585007017D}" type="sibTrans" cxnId="{469F717D-F9EE-4F56-BBA6-AF902FC65093}">
      <dgm:prSet/>
      <dgm:spPr/>
      <dgm:t>
        <a:bodyPr/>
        <a:lstStyle/>
        <a:p>
          <a:endParaRPr lang="ru-RU"/>
        </a:p>
      </dgm:t>
    </dgm:pt>
    <dgm:pt modelId="{5B0F92B9-AB14-42EF-824C-01741B2C4A2F}" type="parTrans" cxnId="{469F717D-F9EE-4F56-BBA6-AF902FC65093}">
      <dgm:prSet/>
      <dgm:spPr/>
      <dgm:t>
        <a:bodyPr/>
        <a:lstStyle/>
        <a:p>
          <a:endParaRPr lang="ru-RU"/>
        </a:p>
      </dgm:t>
    </dgm:pt>
    <dgm:pt modelId="{2654E6F7-66FC-48A7-BD3B-68A522CB6D3A}" type="pres">
      <dgm:prSet presAssocID="{8952AD66-93CE-4472-BC1F-BA4862C6E2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B2725D-FF96-45FC-B0A7-20945C696AEF}" type="pres">
      <dgm:prSet presAssocID="{F510B421-7ABC-49DC-971F-FF9341CE75F2}" presName="circle1" presStyleLbl="node1" presStyleIdx="0" presStyleCnt="4"/>
      <dgm:spPr/>
    </dgm:pt>
    <dgm:pt modelId="{0554C386-F511-4C55-9565-15278A35CE1D}" type="pres">
      <dgm:prSet presAssocID="{F510B421-7ABC-49DC-971F-FF9341CE75F2}" presName="space" presStyleCnt="0"/>
      <dgm:spPr/>
    </dgm:pt>
    <dgm:pt modelId="{0148C246-E0C3-46D2-B2EC-08D835C74FD7}" type="pres">
      <dgm:prSet presAssocID="{F510B421-7ABC-49DC-971F-FF9341CE75F2}" presName="rect1" presStyleLbl="alignAcc1" presStyleIdx="0" presStyleCnt="4" custScaleY="100000" custLinFactNeighborX="1708" custLinFactNeighborY="669"/>
      <dgm:spPr/>
      <dgm:t>
        <a:bodyPr/>
        <a:lstStyle/>
        <a:p>
          <a:endParaRPr lang="ru-RU"/>
        </a:p>
      </dgm:t>
    </dgm:pt>
    <dgm:pt modelId="{3A0272C1-92C2-47E8-9D81-8CCE8C7BBF23}" type="pres">
      <dgm:prSet presAssocID="{4F655C88-2D39-456D-BCF6-F35F1392ABAD}" presName="vertSpace2" presStyleLbl="node1" presStyleIdx="0" presStyleCnt="4"/>
      <dgm:spPr/>
    </dgm:pt>
    <dgm:pt modelId="{2E4E0E2A-0A91-47B2-B6DC-CEC6B5E0762A}" type="pres">
      <dgm:prSet presAssocID="{4F655C88-2D39-456D-BCF6-F35F1392ABAD}" presName="circle2" presStyleLbl="node1" presStyleIdx="1" presStyleCnt="4"/>
      <dgm:spPr/>
    </dgm:pt>
    <dgm:pt modelId="{3447A455-2664-4C96-B9A2-90B495D18FD8}" type="pres">
      <dgm:prSet presAssocID="{4F655C88-2D39-456D-BCF6-F35F1392ABAD}" presName="rect2" presStyleLbl="alignAcc1" presStyleIdx="1" presStyleCnt="4" custLinFactNeighborX="-656" custLinFactNeighborY="4053"/>
      <dgm:spPr/>
      <dgm:t>
        <a:bodyPr/>
        <a:lstStyle/>
        <a:p>
          <a:endParaRPr lang="ru-RU"/>
        </a:p>
      </dgm:t>
    </dgm:pt>
    <dgm:pt modelId="{5CCF99AF-F4CA-439B-A198-8226C66F34F3}" type="pres">
      <dgm:prSet presAssocID="{8159AECD-22BE-4906-BC35-D9A48D18FC87}" presName="vertSpace3" presStyleLbl="node1" presStyleIdx="1" presStyleCnt="4"/>
      <dgm:spPr/>
    </dgm:pt>
    <dgm:pt modelId="{94157EE4-3D5A-4238-A982-203D328D26EA}" type="pres">
      <dgm:prSet presAssocID="{8159AECD-22BE-4906-BC35-D9A48D18FC87}" presName="circle3" presStyleLbl="node1" presStyleIdx="2" presStyleCnt="4"/>
      <dgm:spPr/>
    </dgm:pt>
    <dgm:pt modelId="{8BBA1886-F63C-48E9-9EC1-3EB1AD014D78}" type="pres">
      <dgm:prSet presAssocID="{8159AECD-22BE-4906-BC35-D9A48D18FC87}" presName="rect3" presStyleLbl="alignAcc1" presStyleIdx="2" presStyleCnt="4"/>
      <dgm:spPr/>
      <dgm:t>
        <a:bodyPr/>
        <a:lstStyle/>
        <a:p>
          <a:endParaRPr lang="ru-RU"/>
        </a:p>
      </dgm:t>
    </dgm:pt>
    <dgm:pt modelId="{1E1876D7-6F31-475D-B78A-036F686DF201}" type="pres">
      <dgm:prSet presAssocID="{4A1FCBB5-060C-47C0-B018-EE74BCEFB732}" presName="vertSpace4" presStyleLbl="node1" presStyleIdx="2" presStyleCnt="4"/>
      <dgm:spPr/>
    </dgm:pt>
    <dgm:pt modelId="{4A0B8861-BC63-4812-8925-9D31ECC96FE2}" type="pres">
      <dgm:prSet presAssocID="{4A1FCBB5-060C-47C0-B018-EE74BCEFB732}" presName="circle4" presStyleLbl="node1" presStyleIdx="3" presStyleCnt="4"/>
      <dgm:spPr/>
    </dgm:pt>
    <dgm:pt modelId="{9035D9CC-B688-46A6-98A4-BCA28D1C8D82}" type="pres">
      <dgm:prSet presAssocID="{4A1FCBB5-060C-47C0-B018-EE74BCEFB732}" presName="rect4" presStyleLbl="alignAcc1" presStyleIdx="3" presStyleCnt="4" custScaleY="239466"/>
      <dgm:spPr/>
      <dgm:t>
        <a:bodyPr/>
        <a:lstStyle/>
        <a:p>
          <a:endParaRPr lang="ru-RU"/>
        </a:p>
      </dgm:t>
    </dgm:pt>
    <dgm:pt modelId="{7B6B18A6-BFEA-4D7A-8EE1-850582D75805}" type="pres">
      <dgm:prSet presAssocID="{F510B421-7ABC-49DC-971F-FF9341CE75F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16045-5490-4F82-8545-9C91961F12CA}" type="pres">
      <dgm:prSet presAssocID="{4F655C88-2D39-456D-BCF6-F35F1392ABA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365C7-2D96-4F1F-909D-D1DA0DC110A3}" type="pres">
      <dgm:prSet presAssocID="{8159AECD-22BE-4906-BC35-D9A48D18FC8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21965-5678-4B4E-91EE-C9926C0285A6}" type="pres">
      <dgm:prSet presAssocID="{4A1FCBB5-060C-47C0-B018-EE74BCEFB73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DFBD61-C1B1-451F-A1A6-95401B3578AE}" type="presOf" srcId="{4A1FCBB5-060C-47C0-B018-EE74BCEFB732}" destId="{9035D9CC-B688-46A6-98A4-BCA28D1C8D82}" srcOrd="0" destOrd="0" presId="urn:microsoft.com/office/officeart/2005/8/layout/target3"/>
    <dgm:cxn modelId="{6ED472E5-BA26-4A8D-AEB7-3E85ED2FC147}" srcId="{8952AD66-93CE-4472-BC1F-BA4862C6E2D3}" destId="{F510B421-7ABC-49DC-971F-FF9341CE75F2}" srcOrd="0" destOrd="0" parTransId="{99E8FBD0-6680-4E03-B6E9-93E4B79A61D4}" sibTransId="{82E8F44E-70BF-47F3-B3F1-1B5940871810}"/>
    <dgm:cxn modelId="{469F717D-F9EE-4F56-BBA6-AF902FC65093}" srcId="{8952AD66-93CE-4472-BC1F-BA4862C6E2D3}" destId="{4F655C88-2D39-456D-BCF6-F35F1392ABAD}" srcOrd="1" destOrd="0" parTransId="{5B0F92B9-AB14-42EF-824C-01741B2C4A2F}" sibTransId="{D5BAE9EA-4C17-4CBC-9538-0C585007017D}"/>
    <dgm:cxn modelId="{1E8AE880-299A-4E12-A3CB-AED3FA2BBC83}" type="presOf" srcId="{8952AD66-93CE-4472-BC1F-BA4862C6E2D3}" destId="{2654E6F7-66FC-48A7-BD3B-68A522CB6D3A}" srcOrd="0" destOrd="0" presId="urn:microsoft.com/office/officeart/2005/8/layout/target3"/>
    <dgm:cxn modelId="{F3A78EA4-7D2A-43B1-B028-42BAF9136C5E}" type="presOf" srcId="{8159AECD-22BE-4906-BC35-D9A48D18FC87}" destId="{8BBA1886-F63C-48E9-9EC1-3EB1AD014D78}" srcOrd="0" destOrd="0" presId="urn:microsoft.com/office/officeart/2005/8/layout/target3"/>
    <dgm:cxn modelId="{DB735D7E-F561-44C1-B59E-0998D485975C}" type="presOf" srcId="{4A1FCBB5-060C-47C0-B018-EE74BCEFB732}" destId="{2E821965-5678-4B4E-91EE-C9926C0285A6}" srcOrd="1" destOrd="0" presId="urn:microsoft.com/office/officeart/2005/8/layout/target3"/>
    <dgm:cxn modelId="{67E6E7B7-D87B-4C08-9E41-93E53119BE42}" type="presOf" srcId="{8159AECD-22BE-4906-BC35-D9A48D18FC87}" destId="{EA6365C7-2D96-4F1F-909D-D1DA0DC110A3}" srcOrd="1" destOrd="0" presId="urn:microsoft.com/office/officeart/2005/8/layout/target3"/>
    <dgm:cxn modelId="{FF3963ED-0EF0-40F1-A720-AD7C33E2729D}" srcId="{8952AD66-93CE-4472-BC1F-BA4862C6E2D3}" destId="{8159AECD-22BE-4906-BC35-D9A48D18FC87}" srcOrd="2" destOrd="0" parTransId="{BF7F986C-EB9A-41A7-AD20-4DDD29F62680}" sibTransId="{55CB9ECF-FAAF-4358-BD95-2BE265A27601}"/>
    <dgm:cxn modelId="{DB7075C4-83EA-458D-A871-6F09EE34135C}" srcId="{8952AD66-93CE-4472-BC1F-BA4862C6E2D3}" destId="{4A1FCBB5-060C-47C0-B018-EE74BCEFB732}" srcOrd="3" destOrd="0" parTransId="{19D1AD1E-AB47-4B03-B012-B51C4B7BE957}" sibTransId="{3CB9CDDA-D753-4EE3-BE38-5D2E29A18453}"/>
    <dgm:cxn modelId="{F83FA3F7-C407-41CF-B957-32A00A320050}" type="presOf" srcId="{4F655C88-2D39-456D-BCF6-F35F1392ABAD}" destId="{91916045-5490-4F82-8545-9C91961F12CA}" srcOrd="1" destOrd="0" presId="urn:microsoft.com/office/officeart/2005/8/layout/target3"/>
    <dgm:cxn modelId="{DEE9A001-F165-433A-BB64-0B151F900D06}" type="presOf" srcId="{4F655C88-2D39-456D-BCF6-F35F1392ABAD}" destId="{3447A455-2664-4C96-B9A2-90B495D18FD8}" srcOrd="0" destOrd="0" presId="urn:microsoft.com/office/officeart/2005/8/layout/target3"/>
    <dgm:cxn modelId="{B330F305-8A01-4A77-856D-937952F169B8}" type="presOf" srcId="{F510B421-7ABC-49DC-971F-FF9341CE75F2}" destId="{7B6B18A6-BFEA-4D7A-8EE1-850582D75805}" srcOrd="1" destOrd="0" presId="urn:microsoft.com/office/officeart/2005/8/layout/target3"/>
    <dgm:cxn modelId="{E3A881C5-0838-48F3-A0C6-593171A07B22}" type="presOf" srcId="{F510B421-7ABC-49DC-971F-FF9341CE75F2}" destId="{0148C246-E0C3-46D2-B2EC-08D835C74FD7}" srcOrd="0" destOrd="0" presId="urn:microsoft.com/office/officeart/2005/8/layout/target3"/>
    <dgm:cxn modelId="{770EB1DF-094D-44A7-99AF-9BF5690E8570}" type="presParOf" srcId="{2654E6F7-66FC-48A7-BD3B-68A522CB6D3A}" destId="{90B2725D-FF96-45FC-B0A7-20945C696AEF}" srcOrd="0" destOrd="0" presId="urn:microsoft.com/office/officeart/2005/8/layout/target3"/>
    <dgm:cxn modelId="{30DF0ADB-FDF0-4954-8602-FF6C676417AC}" type="presParOf" srcId="{2654E6F7-66FC-48A7-BD3B-68A522CB6D3A}" destId="{0554C386-F511-4C55-9565-15278A35CE1D}" srcOrd="1" destOrd="0" presId="urn:microsoft.com/office/officeart/2005/8/layout/target3"/>
    <dgm:cxn modelId="{1EB1559B-D5E1-415E-BF2F-D31FD3DE4A16}" type="presParOf" srcId="{2654E6F7-66FC-48A7-BD3B-68A522CB6D3A}" destId="{0148C246-E0C3-46D2-B2EC-08D835C74FD7}" srcOrd="2" destOrd="0" presId="urn:microsoft.com/office/officeart/2005/8/layout/target3"/>
    <dgm:cxn modelId="{2C651EB4-85A3-4515-B028-D14D0E792AB6}" type="presParOf" srcId="{2654E6F7-66FC-48A7-BD3B-68A522CB6D3A}" destId="{3A0272C1-92C2-47E8-9D81-8CCE8C7BBF23}" srcOrd="3" destOrd="0" presId="urn:microsoft.com/office/officeart/2005/8/layout/target3"/>
    <dgm:cxn modelId="{45CE7718-5833-4F0B-9E34-2D6A6CE5AE1A}" type="presParOf" srcId="{2654E6F7-66FC-48A7-BD3B-68A522CB6D3A}" destId="{2E4E0E2A-0A91-47B2-B6DC-CEC6B5E0762A}" srcOrd="4" destOrd="0" presId="urn:microsoft.com/office/officeart/2005/8/layout/target3"/>
    <dgm:cxn modelId="{D4B1FAB4-0399-4A90-BE06-F722319CB320}" type="presParOf" srcId="{2654E6F7-66FC-48A7-BD3B-68A522CB6D3A}" destId="{3447A455-2664-4C96-B9A2-90B495D18FD8}" srcOrd="5" destOrd="0" presId="urn:microsoft.com/office/officeart/2005/8/layout/target3"/>
    <dgm:cxn modelId="{CBB9FE93-1827-48D0-954F-2C584C35E284}" type="presParOf" srcId="{2654E6F7-66FC-48A7-BD3B-68A522CB6D3A}" destId="{5CCF99AF-F4CA-439B-A198-8226C66F34F3}" srcOrd="6" destOrd="0" presId="urn:microsoft.com/office/officeart/2005/8/layout/target3"/>
    <dgm:cxn modelId="{D5B3DC7D-3FCB-413C-A0C4-E1C9399B3B96}" type="presParOf" srcId="{2654E6F7-66FC-48A7-BD3B-68A522CB6D3A}" destId="{94157EE4-3D5A-4238-A982-203D328D26EA}" srcOrd="7" destOrd="0" presId="urn:microsoft.com/office/officeart/2005/8/layout/target3"/>
    <dgm:cxn modelId="{119A8D25-8EDE-4C03-9FA0-7D3316FDA1AE}" type="presParOf" srcId="{2654E6F7-66FC-48A7-BD3B-68A522CB6D3A}" destId="{8BBA1886-F63C-48E9-9EC1-3EB1AD014D78}" srcOrd="8" destOrd="0" presId="urn:microsoft.com/office/officeart/2005/8/layout/target3"/>
    <dgm:cxn modelId="{E1253A51-595D-4CAD-8EAE-4D9BCA6934E5}" type="presParOf" srcId="{2654E6F7-66FC-48A7-BD3B-68A522CB6D3A}" destId="{1E1876D7-6F31-475D-B78A-036F686DF201}" srcOrd="9" destOrd="0" presId="urn:microsoft.com/office/officeart/2005/8/layout/target3"/>
    <dgm:cxn modelId="{9E03AC7E-4F52-4B4F-A52D-9142955E8673}" type="presParOf" srcId="{2654E6F7-66FC-48A7-BD3B-68A522CB6D3A}" destId="{4A0B8861-BC63-4812-8925-9D31ECC96FE2}" srcOrd="10" destOrd="0" presId="urn:microsoft.com/office/officeart/2005/8/layout/target3"/>
    <dgm:cxn modelId="{BDEA2BA4-E33A-40FC-9046-50B4E39B0C20}" type="presParOf" srcId="{2654E6F7-66FC-48A7-BD3B-68A522CB6D3A}" destId="{9035D9CC-B688-46A6-98A4-BCA28D1C8D82}" srcOrd="11" destOrd="0" presId="urn:microsoft.com/office/officeart/2005/8/layout/target3"/>
    <dgm:cxn modelId="{9A4C23AF-B811-4BD2-9DC4-27D7353F1F97}" type="presParOf" srcId="{2654E6F7-66FC-48A7-BD3B-68A522CB6D3A}" destId="{7B6B18A6-BFEA-4D7A-8EE1-850582D75805}" srcOrd="12" destOrd="0" presId="urn:microsoft.com/office/officeart/2005/8/layout/target3"/>
    <dgm:cxn modelId="{4A40C819-7AB7-4A40-B19F-A5F2197DACBE}" type="presParOf" srcId="{2654E6F7-66FC-48A7-BD3B-68A522CB6D3A}" destId="{91916045-5490-4F82-8545-9C91961F12CA}" srcOrd="13" destOrd="0" presId="urn:microsoft.com/office/officeart/2005/8/layout/target3"/>
    <dgm:cxn modelId="{90D586C6-571B-4B55-8D7A-E2DEA66A62F2}" type="presParOf" srcId="{2654E6F7-66FC-48A7-BD3B-68A522CB6D3A}" destId="{EA6365C7-2D96-4F1F-909D-D1DA0DC110A3}" srcOrd="14" destOrd="0" presId="urn:microsoft.com/office/officeart/2005/8/layout/target3"/>
    <dgm:cxn modelId="{3F2F160B-8BF3-41DF-A1FD-01C8BBFB763B}" type="presParOf" srcId="{2654E6F7-66FC-48A7-BD3B-68A522CB6D3A}" destId="{2E821965-5678-4B4E-91EE-C9926C0285A6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0ED9A5-6476-47C8-B203-58234A086771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659EAA21-7391-47CC-B2C3-99DFF0A47563}">
      <dgm:prSet custT="1"/>
      <dgm:spPr/>
      <dgm:t>
        <a:bodyPr/>
        <a:lstStyle/>
        <a:p>
          <a:pPr algn="ctr" rtl="0"/>
          <a:r>
            <a:rPr lang="ru-RU" sz="1400" dirty="0" smtClean="0"/>
            <a:t>ПАСПОРТ  ПРОЕКТА</a:t>
          </a:r>
          <a:endParaRPr lang="ru-RU" sz="1400" dirty="0"/>
        </a:p>
      </dgm:t>
    </dgm:pt>
    <dgm:pt modelId="{51DA019B-3047-483E-8DA3-10C7E8813388}" type="parTrans" cxnId="{1BD8CDE0-FC7B-4E49-98DB-3DF6626124D2}">
      <dgm:prSet/>
      <dgm:spPr/>
      <dgm:t>
        <a:bodyPr/>
        <a:lstStyle/>
        <a:p>
          <a:endParaRPr lang="ru-RU"/>
        </a:p>
      </dgm:t>
    </dgm:pt>
    <dgm:pt modelId="{7B2AA869-B108-4FDA-BF0D-0A21A646B5A8}" type="sibTrans" cxnId="{1BD8CDE0-FC7B-4E49-98DB-3DF6626124D2}">
      <dgm:prSet/>
      <dgm:spPr/>
      <dgm:t>
        <a:bodyPr/>
        <a:lstStyle/>
        <a:p>
          <a:endParaRPr lang="ru-RU"/>
        </a:p>
      </dgm:t>
    </dgm:pt>
    <dgm:pt modelId="{C89ABAD2-B636-478C-BE02-2731A5B8BD65}" type="pres">
      <dgm:prSet presAssocID="{A20ED9A5-6476-47C8-B203-58234A0867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D8491-FE9D-479E-8174-0043482E9941}" type="pres">
      <dgm:prSet presAssocID="{659EAA21-7391-47CC-B2C3-99DFF0A475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915C6-C241-4723-9DBA-D82CDD39781D}" type="presOf" srcId="{659EAA21-7391-47CC-B2C3-99DFF0A47563}" destId="{B57D8491-FE9D-479E-8174-0043482E9941}" srcOrd="0" destOrd="0" presId="urn:microsoft.com/office/officeart/2005/8/layout/vList2"/>
    <dgm:cxn modelId="{4130F773-51CF-47B2-B432-3C0A3261C086}" type="presOf" srcId="{A20ED9A5-6476-47C8-B203-58234A086771}" destId="{C89ABAD2-B636-478C-BE02-2731A5B8BD65}" srcOrd="0" destOrd="0" presId="urn:microsoft.com/office/officeart/2005/8/layout/vList2"/>
    <dgm:cxn modelId="{1BD8CDE0-FC7B-4E49-98DB-3DF6626124D2}" srcId="{A20ED9A5-6476-47C8-B203-58234A086771}" destId="{659EAA21-7391-47CC-B2C3-99DFF0A47563}" srcOrd="0" destOrd="0" parTransId="{51DA019B-3047-483E-8DA3-10C7E8813388}" sibTransId="{7B2AA869-B108-4FDA-BF0D-0A21A646B5A8}"/>
    <dgm:cxn modelId="{E8BB8B7C-EF1A-4F65-B365-5B9F43EDF769}" type="presParOf" srcId="{C89ABAD2-B636-478C-BE02-2731A5B8BD65}" destId="{B57D8491-FE9D-479E-8174-0043482E99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315BA7-6D72-4FB9-B8ED-8EE2C25C41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8D756B-7E30-4362-BDDC-6E0B14CB08A8}">
      <dgm:prSet/>
      <dgm:spPr>
        <a:solidFill>
          <a:srgbClr val="92D050"/>
        </a:solidFill>
      </dgm:spPr>
      <dgm:t>
        <a:bodyPr/>
        <a:lstStyle/>
        <a:p>
          <a:pPr rtl="0"/>
          <a:r>
            <a:rPr lang="ru-RU" b="1" dirty="0" smtClean="0"/>
            <a:t>1.Цель, задачи, ключевые риски и плановые эффекты.</a:t>
          </a:r>
          <a:r>
            <a:rPr lang="ru-RU" dirty="0" smtClean="0"/>
            <a:t/>
          </a:r>
          <a:br>
            <a:rPr lang="ru-RU" dirty="0" smtClean="0"/>
          </a:br>
          <a:r>
            <a:rPr lang="ru-RU" b="1" dirty="0" smtClean="0"/>
            <a:t> 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A2EA294-ADE2-4409-9EA7-FABCB815131C}" type="parTrans" cxnId="{8A5FF08B-E552-4113-82CD-D13FF8FE18AD}">
      <dgm:prSet/>
      <dgm:spPr/>
      <dgm:t>
        <a:bodyPr/>
        <a:lstStyle/>
        <a:p>
          <a:endParaRPr lang="ru-RU"/>
        </a:p>
      </dgm:t>
    </dgm:pt>
    <dgm:pt modelId="{857B036C-0E33-4F21-BD28-99E879905180}" type="sibTrans" cxnId="{8A5FF08B-E552-4113-82CD-D13FF8FE18AD}">
      <dgm:prSet/>
      <dgm:spPr/>
      <dgm:t>
        <a:bodyPr/>
        <a:lstStyle/>
        <a:p>
          <a:endParaRPr lang="ru-RU"/>
        </a:p>
      </dgm:t>
    </dgm:pt>
    <dgm:pt modelId="{78C64F10-770C-49C1-9339-9AF504E461A9}" type="pres">
      <dgm:prSet presAssocID="{D7315BA7-6D72-4FB9-B8ED-8EE2C25C41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C662E-9BAB-4B2A-B874-468B348F25F9}" type="pres">
      <dgm:prSet presAssocID="{6D8D756B-7E30-4362-BDDC-6E0B14CB08A8}" presName="linNode" presStyleCnt="0"/>
      <dgm:spPr/>
    </dgm:pt>
    <dgm:pt modelId="{EEC11F0A-5EC3-4837-A636-13ABEEBA91D6}" type="pres">
      <dgm:prSet presAssocID="{6D8D756B-7E30-4362-BDDC-6E0B14CB08A8}" presName="parentText" presStyleLbl="node1" presStyleIdx="0" presStyleCnt="1" custScaleX="1749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B9E1BE-396F-4000-AE11-B6BA00B5AD41}" type="presOf" srcId="{6D8D756B-7E30-4362-BDDC-6E0B14CB08A8}" destId="{EEC11F0A-5EC3-4837-A636-13ABEEBA91D6}" srcOrd="0" destOrd="0" presId="urn:microsoft.com/office/officeart/2005/8/layout/vList5"/>
    <dgm:cxn modelId="{C2DC4CC5-FB4C-4D0D-B99B-09322AFBB59A}" type="presOf" srcId="{D7315BA7-6D72-4FB9-B8ED-8EE2C25C41E2}" destId="{78C64F10-770C-49C1-9339-9AF504E461A9}" srcOrd="0" destOrd="0" presId="urn:microsoft.com/office/officeart/2005/8/layout/vList5"/>
    <dgm:cxn modelId="{8A5FF08B-E552-4113-82CD-D13FF8FE18AD}" srcId="{D7315BA7-6D72-4FB9-B8ED-8EE2C25C41E2}" destId="{6D8D756B-7E30-4362-BDDC-6E0B14CB08A8}" srcOrd="0" destOrd="0" parTransId="{7A2EA294-ADE2-4409-9EA7-FABCB815131C}" sibTransId="{857B036C-0E33-4F21-BD28-99E879905180}"/>
    <dgm:cxn modelId="{01F8C238-03FA-432E-94FE-9090654FB08E}" type="presParOf" srcId="{78C64F10-770C-49C1-9339-9AF504E461A9}" destId="{462C662E-9BAB-4B2A-B874-468B348F25F9}" srcOrd="0" destOrd="0" presId="urn:microsoft.com/office/officeart/2005/8/layout/vList5"/>
    <dgm:cxn modelId="{9427DBC7-0F76-443D-8402-A190F6919A69}" type="presParOf" srcId="{462C662E-9BAB-4B2A-B874-468B348F25F9}" destId="{EEC11F0A-5EC3-4837-A636-13ABEEBA91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B21E8B-8422-4471-8A7C-BC9AAB99B52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D1E85A-4667-4DE9-8909-37E3E80533C1}">
      <dgm:prSet custT="1"/>
      <dgm:spPr/>
      <dgm:t>
        <a:bodyPr/>
        <a:lstStyle/>
        <a:p>
          <a:pPr algn="l" rtl="0"/>
          <a:r>
            <a:rPr lang="ru-RU" sz="1200" dirty="0" smtClean="0"/>
            <a:t>Значимость проекта подчеркивается внедрением принципов бережливого производства в деятельность образовательных          организаций Краснодарского края в рамках реализации проекта «Бережливая Кубань».</a:t>
          </a:r>
        </a:p>
        <a:p>
          <a:pPr algn="l" rtl="0"/>
          <a:r>
            <a:rPr lang="ru-RU" sz="1200" dirty="0" smtClean="0"/>
            <a:t>Актуальным направлением внедрения данных принципов в работу МОБУ СОШ №82 города Сочи имени Героя Советского Союза Октябрьского Ф.С  является оптимизация  времени поиска помещения, класса в здании школы.</a:t>
          </a:r>
          <a:br>
            <a:rPr lang="ru-RU" sz="1200" dirty="0" smtClean="0"/>
          </a:br>
          <a:endParaRPr lang="ru-RU" sz="1200" dirty="0"/>
        </a:p>
      </dgm:t>
    </dgm:pt>
    <dgm:pt modelId="{E4F9083E-E454-4054-AB83-B9151992A6F1}" type="parTrans" cxnId="{FCEE630C-7958-44F0-AF0C-0668314F9C16}">
      <dgm:prSet/>
      <dgm:spPr/>
      <dgm:t>
        <a:bodyPr/>
        <a:lstStyle/>
        <a:p>
          <a:endParaRPr lang="ru-RU"/>
        </a:p>
      </dgm:t>
    </dgm:pt>
    <dgm:pt modelId="{BA53AAFD-F0E6-465B-8C89-1D33D3AE46E8}" type="sibTrans" cxnId="{FCEE630C-7958-44F0-AF0C-0668314F9C16}">
      <dgm:prSet/>
      <dgm:spPr/>
      <dgm:t>
        <a:bodyPr/>
        <a:lstStyle/>
        <a:p>
          <a:endParaRPr lang="ru-RU"/>
        </a:p>
      </dgm:t>
    </dgm:pt>
    <dgm:pt modelId="{94A6DE7D-40B7-47F8-AC68-1FAA58118564}">
      <dgm:prSet custT="1"/>
      <dgm:spPr/>
      <dgm:t>
        <a:bodyPr/>
        <a:lstStyle/>
        <a:p>
          <a:pPr algn="l" rtl="0"/>
          <a:r>
            <a:rPr lang="ru-RU" sz="1100" b="1" dirty="0" smtClean="0"/>
            <a:t>Задачи проекта:</a:t>
          </a:r>
        </a:p>
        <a:p>
          <a:pPr algn="l" rtl="0"/>
          <a:r>
            <a:rPr lang="ru-RU" sz="1100" dirty="0" smtClean="0"/>
            <a:t>-Сократить время  на поиски помещения .</a:t>
          </a:r>
        </a:p>
        <a:p>
          <a:pPr algn="l" rtl="0"/>
          <a:r>
            <a:rPr lang="ru-RU" sz="1100" dirty="0" smtClean="0"/>
            <a:t>-Сократить время на  поиски  класса.</a:t>
          </a:r>
        </a:p>
        <a:p>
          <a:pPr algn="l" rtl="0"/>
          <a:r>
            <a:rPr lang="ru-RU" sz="1100" dirty="0" smtClean="0"/>
            <a:t>-Сократить  время  контакта  между  учащимися  разных классов ,в связи с  повышением  случаев  респираторных заболеваний.</a:t>
          </a:r>
        </a:p>
        <a:p>
          <a:pPr algn="l" rtl="0"/>
          <a:r>
            <a:rPr lang="ru-RU" sz="1100" dirty="0" smtClean="0"/>
            <a:t>- Облегчение  поиска кабинета  </a:t>
          </a:r>
          <a:r>
            <a:rPr lang="ru-RU" sz="1100" dirty="0" smtClean="0"/>
            <a:t>для детей с  множественными нарушениями  развития (расстройства артистического  спектра)</a:t>
          </a:r>
          <a:endParaRPr lang="ru-RU" sz="1100" dirty="0"/>
        </a:p>
      </dgm:t>
    </dgm:pt>
    <dgm:pt modelId="{D6CC2DAC-E1D1-4263-A1D6-020C9DDD24B5}" type="parTrans" cxnId="{46B89375-56AF-4BD2-B96B-EC4EFEE4D081}">
      <dgm:prSet/>
      <dgm:spPr/>
      <dgm:t>
        <a:bodyPr/>
        <a:lstStyle/>
        <a:p>
          <a:endParaRPr lang="ru-RU"/>
        </a:p>
      </dgm:t>
    </dgm:pt>
    <dgm:pt modelId="{2FF7689D-5A4F-438C-9AB0-A01E9DABE11A}" type="sibTrans" cxnId="{46B89375-56AF-4BD2-B96B-EC4EFEE4D081}">
      <dgm:prSet/>
      <dgm:spPr/>
      <dgm:t>
        <a:bodyPr/>
        <a:lstStyle/>
        <a:p>
          <a:endParaRPr lang="ru-RU"/>
        </a:p>
      </dgm:t>
    </dgm:pt>
    <dgm:pt modelId="{F0854552-31D2-4321-B889-19D32D084AFC}">
      <dgm:prSet custT="1"/>
      <dgm:spPr/>
      <dgm:t>
        <a:bodyPr/>
        <a:lstStyle/>
        <a:p>
          <a:pPr algn="l" rtl="0"/>
          <a:r>
            <a:rPr lang="ru-RU" sz="1100" b="1" dirty="0" smtClean="0"/>
            <a:t>Ключевой риск-  </a:t>
          </a:r>
          <a:r>
            <a:rPr lang="ru-RU" sz="1100" dirty="0" smtClean="0"/>
            <a:t>трата времени  на поиск  помещения </a:t>
          </a:r>
          <a:r>
            <a:rPr lang="ru-RU" sz="1100" dirty="0" smtClean="0"/>
            <a:t>, класса  </a:t>
          </a:r>
          <a:r>
            <a:rPr lang="ru-RU" sz="1100" dirty="0" smtClean="0"/>
            <a:t>в здании школы.</a:t>
          </a:r>
          <a:endParaRPr lang="ru-RU" sz="1100" dirty="0"/>
        </a:p>
      </dgm:t>
    </dgm:pt>
    <dgm:pt modelId="{68455BA5-C05F-489E-B3E9-C90EB2FB77EF}" type="parTrans" cxnId="{575154D4-8C2D-4AB5-AA51-E19A312F998B}">
      <dgm:prSet/>
      <dgm:spPr/>
      <dgm:t>
        <a:bodyPr/>
        <a:lstStyle/>
        <a:p>
          <a:endParaRPr lang="ru-RU"/>
        </a:p>
      </dgm:t>
    </dgm:pt>
    <dgm:pt modelId="{1E69B114-1D54-4310-A3E3-1D73D71431EC}" type="sibTrans" cxnId="{575154D4-8C2D-4AB5-AA51-E19A312F998B}">
      <dgm:prSet/>
      <dgm:spPr/>
      <dgm:t>
        <a:bodyPr/>
        <a:lstStyle/>
        <a:p>
          <a:endParaRPr lang="ru-RU"/>
        </a:p>
      </dgm:t>
    </dgm:pt>
    <dgm:pt modelId="{9E8CC2B3-330E-428B-B75E-454D33200CBB}">
      <dgm:prSet custT="1"/>
      <dgm:spPr/>
      <dgm:t>
        <a:bodyPr/>
        <a:lstStyle/>
        <a:p>
          <a:pPr algn="l" rtl="0"/>
          <a:r>
            <a:rPr lang="ru-RU" sz="1000" b="1" dirty="0" smtClean="0"/>
            <a:t>Прогнозируемые результаты </a:t>
          </a:r>
          <a:r>
            <a:rPr lang="ru-RU" sz="1000" dirty="0" smtClean="0"/>
            <a:t>проекта сформулированы в виде следующих ожидаемых эффектов:</a:t>
          </a:r>
        </a:p>
        <a:p>
          <a:pPr algn="l" rtl="0"/>
          <a:r>
            <a:rPr lang="ru-RU" sz="1000" dirty="0" smtClean="0"/>
            <a:t>- Сокращение времени   на  перемещение внутри здания</a:t>
          </a:r>
        </a:p>
        <a:p>
          <a:pPr algn="l" rtl="0"/>
          <a:r>
            <a:rPr lang="ru-RU" sz="1000" dirty="0" smtClean="0"/>
            <a:t>- Сокращение времени   на  поиски  нужного  класса ,помещения  внутри </a:t>
          </a:r>
          <a:r>
            <a:rPr lang="ru-RU" sz="1000" dirty="0" smtClean="0"/>
            <a:t>здания</a:t>
          </a:r>
        </a:p>
        <a:p>
          <a:pPr algn="l" rtl="0"/>
          <a:r>
            <a:rPr lang="ru-RU" sz="1000" dirty="0" smtClean="0"/>
            <a:t>-- Облегчение  поиска кабинета  для детей с  множественными нарушениями  развития (расстройства артистического  спектра)</a:t>
          </a:r>
          <a:endParaRPr lang="ru-RU" sz="1000" dirty="0" smtClean="0"/>
        </a:p>
        <a:p>
          <a:pPr algn="l" rtl="0"/>
          <a:endParaRPr lang="ru-RU" sz="800" dirty="0"/>
        </a:p>
      </dgm:t>
    </dgm:pt>
    <dgm:pt modelId="{3F6375B4-D621-47F3-9437-87CFAE35D290}" type="parTrans" cxnId="{D309F6AE-ABFF-4E85-A816-860940B45598}">
      <dgm:prSet/>
      <dgm:spPr/>
      <dgm:t>
        <a:bodyPr/>
        <a:lstStyle/>
        <a:p>
          <a:endParaRPr lang="ru-RU"/>
        </a:p>
      </dgm:t>
    </dgm:pt>
    <dgm:pt modelId="{52D1E0F4-E14D-4C7E-9598-4700680280BB}" type="sibTrans" cxnId="{D309F6AE-ABFF-4E85-A816-860940B45598}">
      <dgm:prSet/>
      <dgm:spPr/>
      <dgm:t>
        <a:bodyPr/>
        <a:lstStyle/>
        <a:p>
          <a:endParaRPr lang="ru-RU"/>
        </a:p>
      </dgm:t>
    </dgm:pt>
    <dgm:pt modelId="{494E54D0-CD76-48AB-AA56-F2C57D101238}">
      <dgm:prSet custT="1"/>
      <dgm:spPr/>
      <dgm:t>
        <a:bodyPr/>
        <a:lstStyle/>
        <a:p>
          <a:pPr algn="l" rtl="0"/>
          <a:r>
            <a:rPr lang="ru-RU" sz="1050" b="1" dirty="0" smtClean="0"/>
            <a:t>Цели </a:t>
          </a:r>
          <a:r>
            <a:rPr lang="ru-RU" sz="1050" b="1" dirty="0" smtClean="0"/>
            <a:t>проекта -</a:t>
          </a:r>
          <a:r>
            <a:rPr lang="ru-RU" sz="1050" dirty="0" smtClean="0"/>
            <a:t>  с</a:t>
          </a:r>
          <a:r>
            <a:rPr lang="ru-RU" sz="1100" dirty="0" smtClean="0"/>
            <a:t>окращение </a:t>
          </a:r>
          <a:r>
            <a:rPr lang="ru-RU" sz="1100" dirty="0" smtClean="0"/>
            <a:t>времени  на ориентирование  по школе  и нахождение   нужного  помещения </a:t>
          </a:r>
          <a:r>
            <a:rPr lang="ru-RU" sz="1100" dirty="0" smtClean="0"/>
            <a:t>, класса </a:t>
          </a:r>
          <a:r>
            <a:rPr lang="ru-RU" sz="1100" dirty="0" smtClean="0"/>
            <a:t>в здании школы</a:t>
          </a:r>
          <a:endParaRPr lang="ru-RU" sz="1100" dirty="0"/>
        </a:p>
      </dgm:t>
    </dgm:pt>
    <dgm:pt modelId="{14C741F5-439F-4DE8-A702-B7A984410F59}" type="parTrans" cxnId="{05B6393C-B100-453D-A0D9-65BEFD11C48F}">
      <dgm:prSet/>
      <dgm:spPr/>
      <dgm:t>
        <a:bodyPr/>
        <a:lstStyle/>
        <a:p>
          <a:endParaRPr lang="ru-RU"/>
        </a:p>
      </dgm:t>
    </dgm:pt>
    <dgm:pt modelId="{3318352C-83F1-489C-8A44-C2C184052998}" type="sibTrans" cxnId="{05B6393C-B100-453D-A0D9-65BEFD11C48F}">
      <dgm:prSet/>
      <dgm:spPr/>
      <dgm:t>
        <a:bodyPr/>
        <a:lstStyle/>
        <a:p>
          <a:endParaRPr lang="ru-RU"/>
        </a:p>
      </dgm:t>
    </dgm:pt>
    <dgm:pt modelId="{9214C327-06B4-44DB-ABBF-3A2C01E29C8E}" type="pres">
      <dgm:prSet presAssocID="{90B21E8B-8422-4471-8A7C-BC9AAB99B52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B79E30-026C-47F3-9D78-180B5DCB1EB6}" type="pres">
      <dgm:prSet presAssocID="{90B21E8B-8422-4471-8A7C-BC9AAB99B52C}" presName="pyramid" presStyleLbl="node1" presStyleIdx="0" presStyleCnt="1" custLinFactNeighborX="13432" custLinFactNeighborY="-2245"/>
      <dgm:spPr>
        <a:solidFill>
          <a:srgbClr val="92D050"/>
        </a:solidFill>
      </dgm:spPr>
    </dgm:pt>
    <dgm:pt modelId="{B07CFD3D-A889-4349-9B30-B10CFC57BAE8}" type="pres">
      <dgm:prSet presAssocID="{90B21E8B-8422-4471-8A7C-BC9AAB99B52C}" presName="theList" presStyleCnt="0"/>
      <dgm:spPr/>
    </dgm:pt>
    <dgm:pt modelId="{CFFE445E-6DF2-4033-BA8B-72B40BE3C064}" type="pres">
      <dgm:prSet presAssocID="{E5D1E85A-4667-4DE9-8909-37E3E80533C1}" presName="aNode" presStyleLbl="fgAcc1" presStyleIdx="0" presStyleCnt="5" custScaleX="256730" custScaleY="48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742E1-84F4-4A1B-9A8C-A83C01146D20}" type="pres">
      <dgm:prSet presAssocID="{E5D1E85A-4667-4DE9-8909-37E3E80533C1}" presName="aSpace" presStyleCnt="0"/>
      <dgm:spPr/>
    </dgm:pt>
    <dgm:pt modelId="{1C023513-FC64-4275-9EE2-ECFE245EAA56}" type="pres">
      <dgm:prSet presAssocID="{494E54D0-CD76-48AB-AA56-F2C57D101238}" presName="aNode" presStyleLbl="fgAcc1" presStyleIdx="1" presStyleCnt="5" custScaleX="256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BE7C0-4043-442E-9A2F-68B6422B0769}" type="pres">
      <dgm:prSet presAssocID="{494E54D0-CD76-48AB-AA56-F2C57D101238}" presName="aSpace" presStyleCnt="0"/>
      <dgm:spPr/>
    </dgm:pt>
    <dgm:pt modelId="{A9A7184D-CBEF-4F81-B148-B31985F0F8AC}" type="pres">
      <dgm:prSet presAssocID="{94A6DE7D-40B7-47F8-AC68-1FAA58118564}" presName="aNode" presStyleLbl="fgAcc1" presStyleIdx="2" presStyleCnt="5" custAng="10800000" custFlipVert="1" custScaleX="252420" custScaleY="549476" custLinFactNeighborX="-5372" custLinFactNeighborY="95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4DD27-03F8-412C-A9B8-B7886224836E}" type="pres">
      <dgm:prSet presAssocID="{94A6DE7D-40B7-47F8-AC68-1FAA58118564}" presName="aSpace" presStyleCnt="0"/>
      <dgm:spPr/>
    </dgm:pt>
    <dgm:pt modelId="{4D66C53A-D807-40D0-B44A-B66F8D17B0D9}" type="pres">
      <dgm:prSet presAssocID="{F0854552-31D2-4321-B889-19D32D084AFC}" presName="aNode" presStyleLbl="fgAcc1" presStyleIdx="3" presStyleCnt="5" custScaleX="252420" custScaleY="285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316F2-FFED-4B25-9EC3-302FA36DC54D}" type="pres">
      <dgm:prSet presAssocID="{F0854552-31D2-4321-B889-19D32D084AFC}" presName="aSpace" presStyleCnt="0"/>
      <dgm:spPr/>
    </dgm:pt>
    <dgm:pt modelId="{643FA28C-12D7-48AE-BDCB-12D3371D9B8A}" type="pres">
      <dgm:prSet presAssocID="{9E8CC2B3-330E-428B-B75E-454D33200CBB}" presName="aNode" presStyleLbl="fgAcc1" presStyleIdx="4" presStyleCnt="5" custScaleX="252420" custScaleY="498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E744E-CB47-4E6D-8ECA-B05D991454FA}" type="pres">
      <dgm:prSet presAssocID="{9E8CC2B3-330E-428B-B75E-454D33200CBB}" presName="aSpace" presStyleCnt="0"/>
      <dgm:spPr/>
    </dgm:pt>
  </dgm:ptLst>
  <dgm:cxnLst>
    <dgm:cxn modelId="{D309F6AE-ABFF-4E85-A816-860940B45598}" srcId="{90B21E8B-8422-4471-8A7C-BC9AAB99B52C}" destId="{9E8CC2B3-330E-428B-B75E-454D33200CBB}" srcOrd="4" destOrd="0" parTransId="{3F6375B4-D621-47F3-9437-87CFAE35D290}" sibTransId="{52D1E0F4-E14D-4C7E-9598-4700680280BB}"/>
    <dgm:cxn modelId="{F7C5C355-1539-4B0C-960A-6743E52D27D7}" type="presOf" srcId="{F0854552-31D2-4321-B889-19D32D084AFC}" destId="{4D66C53A-D807-40D0-B44A-B66F8D17B0D9}" srcOrd="0" destOrd="0" presId="urn:microsoft.com/office/officeart/2005/8/layout/pyramid2"/>
    <dgm:cxn modelId="{01819FFE-351B-48D9-A28E-106FBE862FD5}" type="presOf" srcId="{90B21E8B-8422-4471-8A7C-BC9AAB99B52C}" destId="{9214C327-06B4-44DB-ABBF-3A2C01E29C8E}" srcOrd="0" destOrd="0" presId="urn:microsoft.com/office/officeart/2005/8/layout/pyramid2"/>
    <dgm:cxn modelId="{575154D4-8C2D-4AB5-AA51-E19A312F998B}" srcId="{90B21E8B-8422-4471-8A7C-BC9AAB99B52C}" destId="{F0854552-31D2-4321-B889-19D32D084AFC}" srcOrd="3" destOrd="0" parTransId="{68455BA5-C05F-489E-B3E9-C90EB2FB77EF}" sibTransId="{1E69B114-1D54-4310-A3E3-1D73D71431EC}"/>
    <dgm:cxn modelId="{ABD99BB6-B1C0-46B4-ADBD-BB27B0F357B1}" type="presOf" srcId="{9E8CC2B3-330E-428B-B75E-454D33200CBB}" destId="{643FA28C-12D7-48AE-BDCB-12D3371D9B8A}" srcOrd="0" destOrd="0" presId="urn:microsoft.com/office/officeart/2005/8/layout/pyramid2"/>
    <dgm:cxn modelId="{1D6309B1-3AC5-4EA8-B173-FE485177F265}" type="presOf" srcId="{94A6DE7D-40B7-47F8-AC68-1FAA58118564}" destId="{A9A7184D-CBEF-4F81-B148-B31985F0F8AC}" srcOrd="0" destOrd="0" presId="urn:microsoft.com/office/officeart/2005/8/layout/pyramid2"/>
    <dgm:cxn modelId="{36ACACCB-3D18-47C0-9B98-D53D53BF4258}" type="presOf" srcId="{E5D1E85A-4667-4DE9-8909-37E3E80533C1}" destId="{CFFE445E-6DF2-4033-BA8B-72B40BE3C064}" srcOrd="0" destOrd="0" presId="urn:microsoft.com/office/officeart/2005/8/layout/pyramid2"/>
    <dgm:cxn modelId="{05B6393C-B100-453D-A0D9-65BEFD11C48F}" srcId="{90B21E8B-8422-4471-8A7C-BC9AAB99B52C}" destId="{494E54D0-CD76-48AB-AA56-F2C57D101238}" srcOrd="1" destOrd="0" parTransId="{14C741F5-439F-4DE8-A702-B7A984410F59}" sibTransId="{3318352C-83F1-489C-8A44-C2C184052998}"/>
    <dgm:cxn modelId="{FCEE630C-7958-44F0-AF0C-0668314F9C16}" srcId="{90B21E8B-8422-4471-8A7C-BC9AAB99B52C}" destId="{E5D1E85A-4667-4DE9-8909-37E3E80533C1}" srcOrd="0" destOrd="0" parTransId="{E4F9083E-E454-4054-AB83-B9151992A6F1}" sibTransId="{BA53AAFD-F0E6-465B-8C89-1D33D3AE46E8}"/>
    <dgm:cxn modelId="{1CA6A2B6-6F11-49E8-98D3-5A8DBA21A752}" type="presOf" srcId="{494E54D0-CD76-48AB-AA56-F2C57D101238}" destId="{1C023513-FC64-4275-9EE2-ECFE245EAA56}" srcOrd="0" destOrd="0" presId="urn:microsoft.com/office/officeart/2005/8/layout/pyramid2"/>
    <dgm:cxn modelId="{46B89375-56AF-4BD2-B96B-EC4EFEE4D081}" srcId="{90B21E8B-8422-4471-8A7C-BC9AAB99B52C}" destId="{94A6DE7D-40B7-47F8-AC68-1FAA58118564}" srcOrd="2" destOrd="0" parTransId="{D6CC2DAC-E1D1-4263-A1D6-020C9DDD24B5}" sibTransId="{2FF7689D-5A4F-438C-9AB0-A01E9DABE11A}"/>
    <dgm:cxn modelId="{F439F8A1-A2E3-41F5-96A5-B6E9C0921FB8}" type="presParOf" srcId="{9214C327-06B4-44DB-ABBF-3A2C01E29C8E}" destId="{4EB79E30-026C-47F3-9D78-180B5DCB1EB6}" srcOrd="0" destOrd="0" presId="urn:microsoft.com/office/officeart/2005/8/layout/pyramid2"/>
    <dgm:cxn modelId="{302666F6-C3EC-4B3F-B0F6-90860F9CF479}" type="presParOf" srcId="{9214C327-06B4-44DB-ABBF-3A2C01E29C8E}" destId="{B07CFD3D-A889-4349-9B30-B10CFC57BAE8}" srcOrd="1" destOrd="0" presId="urn:microsoft.com/office/officeart/2005/8/layout/pyramid2"/>
    <dgm:cxn modelId="{E5A65214-4682-4DA1-BCFC-A18307E23004}" type="presParOf" srcId="{B07CFD3D-A889-4349-9B30-B10CFC57BAE8}" destId="{CFFE445E-6DF2-4033-BA8B-72B40BE3C064}" srcOrd="0" destOrd="0" presId="urn:microsoft.com/office/officeart/2005/8/layout/pyramid2"/>
    <dgm:cxn modelId="{E11361A4-846E-43ED-9A95-5C0D5F2B367A}" type="presParOf" srcId="{B07CFD3D-A889-4349-9B30-B10CFC57BAE8}" destId="{7DA742E1-84F4-4A1B-9A8C-A83C01146D20}" srcOrd="1" destOrd="0" presId="urn:microsoft.com/office/officeart/2005/8/layout/pyramid2"/>
    <dgm:cxn modelId="{67B9A72F-005C-46FD-96A5-AB4495725745}" type="presParOf" srcId="{B07CFD3D-A889-4349-9B30-B10CFC57BAE8}" destId="{1C023513-FC64-4275-9EE2-ECFE245EAA56}" srcOrd="2" destOrd="0" presId="urn:microsoft.com/office/officeart/2005/8/layout/pyramid2"/>
    <dgm:cxn modelId="{16501FBF-C6D4-4949-BB09-55605BBA4736}" type="presParOf" srcId="{B07CFD3D-A889-4349-9B30-B10CFC57BAE8}" destId="{FA8BE7C0-4043-442E-9A2F-68B6422B0769}" srcOrd="3" destOrd="0" presId="urn:microsoft.com/office/officeart/2005/8/layout/pyramid2"/>
    <dgm:cxn modelId="{1FDE3759-D5D5-4294-9660-0F42A97C6E08}" type="presParOf" srcId="{B07CFD3D-A889-4349-9B30-B10CFC57BAE8}" destId="{A9A7184D-CBEF-4F81-B148-B31985F0F8AC}" srcOrd="4" destOrd="0" presId="urn:microsoft.com/office/officeart/2005/8/layout/pyramid2"/>
    <dgm:cxn modelId="{DC4EB8AE-60FE-4489-B18E-4C3F8181813C}" type="presParOf" srcId="{B07CFD3D-A889-4349-9B30-B10CFC57BAE8}" destId="{3C84DD27-03F8-412C-A9B8-B7886224836E}" srcOrd="5" destOrd="0" presId="urn:microsoft.com/office/officeart/2005/8/layout/pyramid2"/>
    <dgm:cxn modelId="{A099C33B-FF9E-4D65-9723-7ABF604DFB6C}" type="presParOf" srcId="{B07CFD3D-A889-4349-9B30-B10CFC57BAE8}" destId="{4D66C53A-D807-40D0-B44A-B66F8D17B0D9}" srcOrd="6" destOrd="0" presId="urn:microsoft.com/office/officeart/2005/8/layout/pyramid2"/>
    <dgm:cxn modelId="{8B9EC6C9-805B-44C0-9F3B-E2518E4685CB}" type="presParOf" srcId="{B07CFD3D-A889-4349-9B30-B10CFC57BAE8}" destId="{D0E316F2-FFED-4B25-9EC3-302FA36DC54D}" srcOrd="7" destOrd="0" presId="urn:microsoft.com/office/officeart/2005/8/layout/pyramid2"/>
    <dgm:cxn modelId="{4B752C75-0AB8-43BA-BEE1-089D07796B78}" type="presParOf" srcId="{B07CFD3D-A889-4349-9B30-B10CFC57BAE8}" destId="{643FA28C-12D7-48AE-BDCB-12D3371D9B8A}" srcOrd="8" destOrd="0" presId="urn:microsoft.com/office/officeart/2005/8/layout/pyramid2"/>
    <dgm:cxn modelId="{B09427E9-6C98-443F-A0A6-E7842802F349}" type="presParOf" srcId="{B07CFD3D-A889-4349-9B30-B10CFC57BAE8}" destId="{5F4E744E-CB47-4E6D-8ECA-B05D991454F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40D4C0-7A3B-40CF-BBE7-FBA2C31BFA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04F6D-6627-47F8-84FC-6D334BC9E4BE}">
      <dgm:prSet/>
      <dgm:spPr/>
      <dgm:t>
        <a:bodyPr/>
        <a:lstStyle/>
        <a:p>
          <a:pPr rtl="0"/>
          <a:r>
            <a:rPr lang="ru-RU" b="1" dirty="0" smtClean="0"/>
            <a:t>КАРТА  ТЕКУЩЕГО  СОСТОЯНИЯ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FBDAF36-7294-430C-9057-D7B9908F1F9F}" type="parTrans" cxnId="{6128158A-FBC1-48A7-87FD-F29AD6FB9568}">
      <dgm:prSet/>
      <dgm:spPr/>
      <dgm:t>
        <a:bodyPr/>
        <a:lstStyle/>
        <a:p>
          <a:endParaRPr lang="ru-RU"/>
        </a:p>
      </dgm:t>
    </dgm:pt>
    <dgm:pt modelId="{8C3038AD-BA29-4317-82FA-B1E512A594EF}" type="sibTrans" cxnId="{6128158A-FBC1-48A7-87FD-F29AD6FB9568}">
      <dgm:prSet/>
      <dgm:spPr/>
      <dgm:t>
        <a:bodyPr/>
        <a:lstStyle/>
        <a:p>
          <a:endParaRPr lang="ru-RU"/>
        </a:p>
      </dgm:t>
    </dgm:pt>
    <dgm:pt modelId="{543297FC-7A32-43DF-8991-6C7327D80ED1}" type="pres">
      <dgm:prSet presAssocID="{2140D4C0-7A3B-40CF-BBE7-FBA2C31BFA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68B05-53D6-4C22-9B5A-B5B41D8491ED}" type="pres">
      <dgm:prSet presAssocID="{EEC04F6D-6627-47F8-84FC-6D334BC9E4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8158A-FBC1-48A7-87FD-F29AD6FB9568}" srcId="{2140D4C0-7A3B-40CF-BBE7-FBA2C31BFAB5}" destId="{EEC04F6D-6627-47F8-84FC-6D334BC9E4BE}" srcOrd="0" destOrd="0" parTransId="{FFBDAF36-7294-430C-9057-D7B9908F1F9F}" sibTransId="{8C3038AD-BA29-4317-82FA-B1E512A594EF}"/>
    <dgm:cxn modelId="{D7780732-E4CA-4092-A7B7-BDDCB8877921}" type="presOf" srcId="{2140D4C0-7A3B-40CF-BBE7-FBA2C31BFAB5}" destId="{543297FC-7A32-43DF-8991-6C7327D80ED1}" srcOrd="0" destOrd="0" presId="urn:microsoft.com/office/officeart/2005/8/layout/vList2"/>
    <dgm:cxn modelId="{70EFBDFD-A197-471F-83DB-D3D322CE314E}" type="presOf" srcId="{EEC04F6D-6627-47F8-84FC-6D334BC9E4BE}" destId="{A2668B05-53D6-4C22-9B5A-B5B41D8491ED}" srcOrd="0" destOrd="0" presId="urn:microsoft.com/office/officeart/2005/8/layout/vList2"/>
    <dgm:cxn modelId="{484808AB-F2CE-40F8-8A77-A194E7D110EB}" type="presParOf" srcId="{543297FC-7A32-43DF-8991-6C7327D80ED1}" destId="{A2668B05-53D6-4C22-9B5A-B5B41D8491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7B92B9-DA37-40C2-B9B0-0B9CF83F09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939B07-4CEB-4552-A2E0-62CC70A43FE2}">
      <dgm:prSet/>
      <dgm:spPr/>
      <dgm:t>
        <a:bodyPr/>
        <a:lstStyle/>
        <a:p>
          <a:pPr rtl="0"/>
          <a:r>
            <a:rPr lang="ru-RU" dirty="0" smtClean="0"/>
            <a:t>Механизм реализации проекта</a:t>
          </a:r>
          <a:endParaRPr lang="ru-RU" dirty="0"/>
        </a:p>
      </dgm:t>
    </dgm:pt>
    <dgm:pt modelId="{A51E50E0-4EE0-4C8C-B648-9B1145913762}" type="parTrans" cxnId="{80A7D5BF-C62D-4232-831F-7B4E597B1B09}">
      <dgm:prSet/>
      <dgm:spPr/>
      <dgm:t>
        <a:bodyPr/>
        <a:lstStyle/>
        <a:p>
          <a:endParaRPr lang="ru-RU"/>
        </a:p>
      </dgm:t>
    </dgm:pt>
    <dgm:pt modelId="{38D8FDA8-F3B1-40A6-B78D-9F51C9C97AA3}" type="sibTrans" cxnId="{80A7D5BF-C62D-4232-831F-7B4E597B1B09}">
      <dgm:prSet/>
      <dgm:spPr/>
      <dgm:t>
        <a:bodyPr/>
        <a:lstStyle/>
        <a:p>
          <a:endParaRPr lang="ru-RU"/>
        </a:p>
      </dgm:t>
    </dgm:pt>
    <dgm:pt modelId="{D47DC599-4FBC-406A-8F80-E288080E47CB}" type="pres">
      <dgm:prSet presAssocID="{D77B92B9-DA37-40C2-B9B0-0B9CF83F09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425E33-883A-4678-964B-627FEC9ABB37}" type="pres">
      <dgm:prSet presAssocID="{88939B07-4CEB-4552-A2E0-62CC70A43F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7D5BF-C62D-4232-831F-7B4E597B1B09}" srcId="{D77B92B9-DA37-40C2-B9B0-0B9CF83F090E}" destId="{88939B07-4CEB-4552-A2E0-62CC70A43FE2}" srcOrd="0" destOrd="0" parTransId="{A51E50E0-4EE0-4C8C-B648-9B1145913762}" sibTransId="{38D8FDA8-F3B1-40A6-B78D-9F51C9C97AA3}"/>
    <dgm:cxn modelId="{ABCA6CB7-FF1E-4455-A365-8CC834442035}" type="presOf" srcId="{D77B92B9-DA37-40C2-B9B0-0B9CF83F090E}" destId="{D47DC599-4FBC-406A-8F80-E288080E47CB}" srcOrd="0" destOrd="0" presId="urn:microsoft.com/office/officeart/2005/8/layout/vList2"/>
    <dgm:cxn modelId="{5FB4E61D-95A2-451A-A421-44E552C5088B}" type="presOf" srcId="{88939B07-4CEB-4552-A2E0-62CC70A43FE2}" destId="{56425E33-883A-4678-964B-627FEC9ABB37}" srcOrd="0" destOrd="0" presId="urn:microsoft.com/office/officeart/2005/8/layout/vList2"/>
    <dgm:cxn modelId="{B848091D-2BA5-45D6-9937-36C1E7F3FEBC}" type="presParOf" srcId="{D47DC599-4FBC-406A-8F80-E288080E47CB}" destId="{56425E33-883A-4678-964B-627FEC9ABB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943554-D33D-4EC6-9474-A4A248F120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7609FB-115D-4BAC-A23C-21C811983A34}">
      <dgm:prSet/>
      <dgm:spPr/>
      <dgm:t>
        <a:bodyPr/>
        <a:lstStyle/>
        <a:p>
          <a:pPr rtl="0"/>
          <a:r>
            <a:rPr lang="ru-RU" b="1" dirty="0" smtClean="0"/>
            <a:t>2.1.</a:t>
          </a:r>
          <a:r>
            <a:rPr lang="ru-RU" dirty="0" smtClean="0"/>
            <a:t>     </a:t>
          </a:r>
          <a:r>
            <a:rPr lang="ru-RU" b="1" dirty="0" smtClean="0"/>
            <a:t>Описание карты текущего состояния по методу «5 ПОЧЕМУ»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4BF52A1-4CF0-4086-A494-6F27B027D6C0}" type="parTrans" cxnId="{B2EFDE97-900A-43B6-8027-9F1D68BC76A6}">
      <dgm:prSet/>
      <dgm:spPr/>
      <dgm:t>
        <a:bodyPr/>
        <a:lstStyle/>
        <a:p>
          <a:endParaRPr lang="ru-RU"/>
        </a:p>
      </dgm:t>
    </dgm:pt>
    <dgm:pt modelId="{C1712A2A-B512-47E1-A698-4B22FCBDBCDE}" type="sibTrans" cxnId="{B2EFDE97-900A-43B6-8027-9F1D68BC76A6}">
      <dgm:prSet/>
      <dgm:spPr/>
      <dgm:t>
        <a:bodyPr/>
        <a:lstStyle/>
        <a:p>
          <a:endParaRPr lang="ru-RU"/>
        </a:p>
      </dgm:t>
    </dgm:pt>
    <dgm:pt modelId="{4E6F8F39-53AC-4BAB-AC67-2E5C34B02EF7}" type="pres">
      <dgm:prSet presAssocID="{86943554-D33D-4EC6-9474-A4A248F120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90EE4F-9A26-4223-BCBC-D59B9D3C4AC3}" type="pres">
      <dgm:prSet presAssocID="{177609FB-115D-4BAC-A23C-21C811983A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FDE97-900A-43B6-8027-9F1D68BC76A6}" srcId="{86943554-D33D-4EC6-9474-A4A248F12068}" destId="{177609FB-115D-4BAC-A23C-21C811983A34}" srcOrd="0" destOrd="0" parTransId="{54BF52A1-4CF0-4086-A494-6F27B027D6C0}" sibTransId="{C1712A2A-B512-47E1-A698-4B22FCBDBCDE}"/>
    <dgm:cxn modelId="{3166294A-3FA7-4B9B-A79A-3778C18581F2}" type="presOf" srcId="{177609FB-115D-4BAC-A23C-21C811983A34}" destId="{CB90EE4F-9A26-4223-BCBC-D59B9D3C4AC3}" srcOrd="0" destOrd="0" presId="urn:microsoft.com/office/officeart/2005/8/layout/vList2"/>
    <dgm:cxn modelId="{9D5A7222-406A-46CE-8156-3DD8FA93D922}" type="presOf" srcId="{86943554-D33D-4EC6-9474-A4A248F12068}" destId="{4E6F8F39-53AC-4BAB-AC67-2E5C34B02EF7}" srcOrd="0" destOrd="0" presId="urn:microsoft.com/office/officeart/2005/8/layout/vList2"/>
    <dgm:cxn modelId="{6EBBEB5D-6347-4A27-9DB0-5077BC37F385}" type="presParOf" srcId="{4E6F8F39-53AC-4BAB-AC67-2E5C34B02EF7}" destId="{CB90EE4F-9A26-4223-BCBC-D59B9D3C4A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319CFC-4BE8-48CA-A2AC-4D94EF94A6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CCC21C-9FD2-4919-BCA7-DE0634514AF5}">
      <dgm:prSet/>
      <dgm:spPr/>
      <dgm:t>
        <a:bodyPr/>
        <a:lstStyle/>
        <a:p>
          <a:pPr rtl="0"/>
          <a:r>
            <a:rPr lang="ru-RU" b="1" dirty="0" smtClean="0"/>
            <a:t>2.2. План мероприятий в достижении целевых показателей.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A4F2E9A-B64C-4506-9A6B-01DA6D4A4541}" type="parTrans" cxnId="{74C8C496-4EEF-4FA8-96D2-14F459916623}">
      <dgm:prSet/>
      <dgm:spPr/>
      <dgm:t>
        <a:bodyPr/>
        <a:lstStyle/>
        <a:p>
          <a:endParaRPr lang="ru-RU"/>
        </a:p>
      </dgm:t>
    </dgm:pt>
    <dgm:pt modelId="{A0CE90FF-6253-4DA1-9BE6-6CFE1E24F1FB}" type="sibTrans" cxnId="{74C8C496-4EEF-4FA8-96D2-14F459916623}">
      <dgm:prSet/>
      <dgm:spPr/>
      <dgm:t>
        <a:bodyPr/>
        <a:lstStyle/>
        <a:p>
          <a:endParaRPr lang="ru-RU"/>
        </a:p>
      </dgm:t>
    </dgm:pt>
    <dgm:pt modelId="{9D3475EA-C6CF-4EA2-86EF-56E606CAA347}" type="pres">
      <dgm:prSet presAssocID="{BB319CFC-4BE8-48CA-A2AC-4D94EF94A6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50E8F6-F968-410B-8B4E-EDC46876FA2E}" type="pres">
      <dgm:prSet presAssocID="{17CCC21C-9FD2-4919-BCA7-DE0634514AF5}" presName="parentText" presStyleLbl="node1" presStyleIdx="0" presStyleCnt="1" custScaleY="45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8C496-4EEF-4FA8-96D2-14F459916623}" srcId="{BB319CFC-4BE8-48CA-A2AC-4D94EF94A6D6}" destId="{17CCC21C-9FD2-4919-BCA7-DE0634514AF5}" srcOrd="0" destOrd="0" parTransId="{CA4F2E9A-B64C-4506-9A6B-01DA6D4A4541}" sibTransId="{A0CE90FF-6253-4DA1-9BE6-6CFE1E24F1FB}"/>
    <dgm:cxn modelId="{BE22DD33-64B3-4EFB-8501-B136F648160B}" type="presOf" srcId="{17CCC21C-9FD2-4919-BCA7-DE0634514AF5}" destId="{AA50E8F6-F968-410B-8B4E-EDC46876FA2E}" srcOrd="0" destOrd="0" presId="urn:microsoft.com/office/officeart/2005/8/layout/vList2"/>
    <dgm:cxn modelId="{8AF9D229-5435-48F0-AB05-F4812E2A4A5C}" type="presOf" srcId="{BB319CFC-4BE8-48CA-A2AC-4D94EF94A6D6}" destId="{9D3475EA-C6CF-4EA2-86EF-56E606CAA347}" srcOrd="0" destOrd="0" presId="urn:microsoft.com/office/officeart/2005/8/layout/vList2"/>
    <dgm:cxn modelId="{025A72DC-D44C-434C-86E3-397360B8F19C}" type="presParOf" srcId="{9D3475EA-C6CF-4EA2-86EF-56E606CAA347}" destId="{AA50E8F6-F968-410B-8B4E-EDC46876FA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F9ECCA-7346-4B65-9867-8C4406C9D8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33EB89F-3CC5-41A9-B229-339110DA6E90}">
      <dgm:prSet custT="1"/>
      <dgm:spPr/>
      <dgm:t>
        <a:bodyPr/>
        <a:lstStyle/>
        <a:p>
          <a:pPr algn="ctr" rtl="0"/>
          <a:r>
            <a:rPr lang="ru-RU" sz="2800" dirty="0" smtClean="0"/>
            <a:t>ДОСТИГНУТЫЕ РЕЗУЛЬТАТЫ</a:t>
          </a:r>
          <a:endParaRPr lang="ru-RU" sz="2800" dirty="0"/>
        </a:p>
      </dgm:t>
    </dgm:pt>
    <dgm:pt modelId="{B5492602-0924-434B-B428-7ED7EEE45C73}" type="parTrans" cxnId="{A2E3E8D5-92C9-46EF-A91A-3218E45C71B7}">
      <dgm:prSet/>
      <dgm:spPr/>
      <dgm:t>
        <a:bodyPr/>
        <a:lstStyle/>
        <a:p>
          <a:endParaRPr lang="ru-RU"/>
        </a:p>
      </dgm:t>
    </dgm:pt>
    <dgm:pt modelId="{2E023070-63DD-48A8-AEED-8A89AE6D698F}" type="sibTrans" cxnId="{A2E3E8D5-92C9-46EF-A91A-3218E45C71B7}">
      <dgm:prSet/>
      <dgm:spPr/>
      <dgm:t>
        <a:bodyPr/>
        <a:lstStyle/>
        <a:p>
          <a:endParaRPr lang="ru-RU"/>
        </a:p>
      </dgm:t>
    </dgm:pt>
    <dgm:pt modelId="{52818C35-7EBA-41F2-AF68-58496BD7358B}" type="pres">
      <dgm:prSet presAssocID="{39F9ECCA-7346-4B65-9867-8C4406C9D8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297BD1-2F7F-4CF9-8FFC-7F7385FCFA3E}" type="pres">
      <dgm:prSet presAssocID="{133EB89F-3CC5-41A9-B229-339110DA6E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E3E8D5-92C9-46EF-A91A-3218E45C71B7}" srcId="{39F9ECCA-7346-4B65-9867-8C4406C9D864}" destId="{133EB89F-3CC5-41A9-B229-339110DA6E90}" srcOrd="0" destOrd="0" parTransId="{B5492602-0924-434B-B428-7ED7EEE45C73}" sibTransId="{2E023070-63DD-48A8-AEED-8A89AE6D698F}"/>
    <dgm:cxn modelId="{30AF7931-F108-403B-9C4F-766A50FDFB9E}" type="presOf" srcId="{133EB89F-3CC5-41A9-B229-339110DA6E90}" destId="{6A297BD1-2F7F-4CF9-8FFC-7F7385FCFA3E}" srcOrd="0" destOrd="0" presId="urn:microsoft.com/office/officeart/2005/8/layout/vList2"/>
    <dgm:cxn modelId="{5E8C15D7-4557-40FC-B5CC-7B211A8E2124}" type="presOf" srcId="{39F9ECCA-7346-4B65-9867-8C4406C9D864}" destId="{52818C35-7EBA-41F2-AF68-58496BD7358B}" srcOrd="0" destOrd="0" presId="urn:microsoft.com/office/officeart/2005/8/layout/vList2"/>
    <dgm:cxn modelId="{D4135AF1-2B97-4564-8EB3-C7FF76A71C78}" type="presParOf" srcId="{52818C35-7EBA-41F2-AF68-58496BD7358B}" destId="{6A297BD1-2F7F-4CF9-8FFC-7F7385FCFA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2725D-FF96-45FC-B0A7-20945C696AEF}">
      <dsp:nvSpPr>
        <dsp:cNvPr id="0" name=""/>
        <dsp:cNvSpPr/>
      </dsp:nvSpPr>
      <dsp:spPr>
        <a:xfrm>
          <a:off x="0" y="0"/>
          <a:ext cx="4277072" cy="42770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C246-E0C3-46D2-B2EC-08D835C74FD7}">
      <dsp:nvSpPr>
        <dsp:cNvPr id="0" name=""/>
        <dsp:cNvSpPr/>
      </dsp:nvSpPr>
      <dsp:spPr>
        <a:xfrm>
          <a:off x="2138536" y="0"/>
          <a:ext cx="6091064" cy="42770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РЕГИОНАЛЬНЫЙ ПРОЕКТ</a:t>
          </a:r>
          <a:endParaRPr lang="ru-RU" sz="3400" kern="1200" dirty="0"/>
        </a:p>
      </dsp:txBody>
      <dsp:txXfrm>
        <a:off x="2138536" y="0"/>
        <a:ext cx="6091064" cy="908877"/>
      </dsp:txXfrm>
    </dsp:sp>
    <dsp:sp modelId="{2E4E0E2A-0A91-47B2-B6DC-CEC6B5E0762A}">
      <dsp:nvSpPr>
        <dsp:cNvPr id="0" name=""/>
        <dsp:cNvSpPr/>
      </dsp:nvSpPr>
      <dsp:spPr>
        <a:xfrm>
          <a:off x="561365" y="908877"/>
          <a:ext cx="3154340" cy="31543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7A455-2664-4C96-B9A2-90B495D18FD8}">
      <dsp:nvSpPr>
        <dsp:cNvPr id="0" name=""/>
        <dsp:cNvSpPr/>
      </dsp:nvSpPr>
      <dsp:spPr>
        <a:xfrm>
          <a:off x="2098578" y="1036723"/>
          <a:ext cx="6091064" cy="31543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«БЕРЕЖЛИВАЯ КУБАНЬ»</a:t>
          </a:r>
          <a:endParaRPr lang="ru-RU" sz="3400" kern="1200" dirty="0"/>
        </a:p>
      </dsp:txBody>
      <dsp:txXfrm>
        <a:off x="2098578" y="1036723"/>
        <a:ext cx="6091064" cy="908877"/>
      </dsp:txXfrm>
    </dsp:sp>
    <dsp:sp modelId="{94157EE4-3D5A-4238-A982-203D328D26EA}">
      <dsp:nvSpPr>
        <dsp:cNvPr id="0" name=""/>
        <dsp:cNvSpPr/>
      </dsp:nvSpPr>
      <dsp:spPr>
        <a:xfrm>
          <a:off x="1122731" y="1817755"/>
          <a:ext cx="2031609" cy="20316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A1886-F63C-48E9-9EC1-3EB1AD014D78}">
      <dsp:nvSpPr>
        <dsp:cNvPr id="0" name=""/>
        <dsp:cNvSpPr/>
      </dsp:nvSpPr>
      <dsp:spPr>
        <a:xfrm>
          <a:off x="2138536" y="1817755"/>
          <a:ext cx="6091064" cy="20316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138536" y="1817755"/>
        <a:ext cx="6091064" cy="908877"/>
      </dsp:txXfrm>
    </dsp:sp>
    <dsp:sp modelId="{4A0B8861-BC63-4812-8925-9D31ECC96FE2}">
      <dsp:nvSpPr>
        <dsp:cNvPr id="0" name=""/>
        <dsp:cNvSpPr/>
      </dsp:nvSpPr>
      <dsp:spPr>
        <a:xfrm>
          <a:off x="1684097" y="2726633"/>
          <a:ext cx="908877" cy="9088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5D9CC-B688-46A6-98A4-BCA28D1C8D82}">
      <dsp:nvSpPr>
        <dsp:cNvPr id="0" name=""/>
        <dsp:cNvSpPr/>
      </dsp:nvSpPr>
      <dsp:spPr>
        <a:xfrm>
          <a:off x="2138536" y="2092845"/>
          <a:ext cx="6091064" cy="217645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Оптимизация  времени поиска помещения, класса в здании школы</a:t>
          </a:r>
          <a:br>
            <a:rPr lang="ru-RU" sz="3400" kern="1200" dirty="0" smtClean="0"/>
          </a:br>
          <a:endParaRPr lang="ru-RU" sz="3400" kern="1200" dirty="0"/>
        </a:p>
      </dsp:txBody>
      <dsp:txXfrm>
        <a:off x="2138536" y="2092845"/>
        <a:ext cx="6091064" cy="2176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D8491-FE9D-479E-8174-0043482E9941}">
      <dsp:nvSpPr>
        <dsp:cNvPr id="0" name=""/>
        <dsp:cNvSpPr/>
      </dsp:nvSpPr>
      <dsp:spPr>
        <a:xfrm>
          <a:off x="0" y="3108"/>
          <a:ext cx="8229600" cy="41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ПАСПОРТ  ПРОЕКТА</a:t>
          </a:r>
          <a:endParaRPr lang="ru-RU" sz="1400" kern="1200" dirty="0"/>
        </a:p>
      </dsp:txBody>
      <dsp:txXfrm>
        <a:off x="20104" y="23212"/>
        <a:ext cx="8189392" cy="371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11F0A-5EC3-4837-A636-13ABEEBA91D6}">
      <dsp:nvSpPr>
        <dsp:cNvPr id="0" name=""/>
        <dsp:cNvSpPr/>
      </dsp:nvSpPr>
      <dsp:spPr>
        <a:xfrm>
          <a:off x="1522505" y="0"/>
          <a:ext cx="5184588" cy="99412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1.Цель, задачи, ключевые риски и плановые эффекты.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b="1" kern="1200" dirty="0" smtClean="0"/>
            <a:t> 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1571034" y="48529"/>
        <a:ext cx="5087530" cy="8970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9E30-026C-47F3-9D78-180B5DCB1EB6}">
      <dsp:nvSpPr>
        <dsp:cNvPr id="0" name=""/>
        <dsp:cNvSpPr/>
      </dsp:nvSpPr>
      <dsp:spPr>
        <a:xfrm>
          <a:off x="738746" y="0"/>
          <a:ext cx="5141168" cy="5141168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E445E-6DF2-4033-BA8B-72B40BE3C064}">
      <dsp:nvSpPr>
        <dsp:cNvPr id="0" name=""/>
        <dsp:cNvSpPr/>
      </dsp:nvSpPr>
      <dsp:spPr>
        <a:xfrm>
          <a:off x="-1" y="518005"/>
          <a:ext cx="8579298" cy="9986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Значимость проекта подчеркивается внедрением принципов бережливого производства в деятельность образовательных          организаций Краснодарского края в рамках реализации проекта «Бережливая Кубань».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Актуальным направлением внедрения данных принципов в работу МОБУ СОШ №82 города Сочи имени Героя Советского Союза Октябрьского Ф.С  является оптимизация  времени поиска помещения, класса в здании школы.</a:t>
          </a:r>
          <a:br>
            <a:rPr lang="ru-RU" sz="1200" kern="1200" dirty="0" smtClean="0"/>
          </a:br>
          <a:endParaRPr lang="ru-RU" sz="1200" kern="1200" dirty="0"/>
        </a:p>
      </dsp:txBody>
      <dsp:txXfrm>
        <a:off x="48747" y="566753"/>
        <a:ext cx="8481802" cy="901121"/>
      </dsp:txXfrm>
    </dsp:sp>
    <dsp:sp modelId="{1C023513-FC64-4275-9EE2-ECFE245EAA56}">
      <dsp:nvSpPr>
        <dsp:cNvPr id="0" name=""/>
        <dsp:cNvSpPr/>
      </dsp:nvSpPr>
      <dsp:spPr>
        <a:xfrm>
          <a:off x="-1" y="1542578"/>
          <a:ext cx="8579298" cy="2076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Цели </a:t>
          </a:r>
          <a:r>
            <a:rPr lang="ru-RU" sz="1050" b="1" kern="1200" dirty="0" smtClean="0"/>
            <a:t>проекта -</a:t>
          </a:r>
          <a:r>
            <a:rPr lang="ru-RU" sz="1050" kern="1200" dirty="0" smtClean="0"/>
            <a:t>  с</a:t>
          </a:r>
          <a:r>
            <a:rPr lang="ru-RU" sz="1100" kern="1200" dirty="0" smtClean="0"/>
            <a:t>окращение </a:t>
          </a:r>
          <a:r>
            <a:rPr lang="ru-RU" sz="1100" kern="1200" dirty="0" smtClean="0"/>
            <a:t>времени  на ориентирование  по школе  и нахождение   нужного  помещения </a:t>
          </a:r>
          <a:r>
            <a:rPr lang="ru-RU" sz="1100" kern="1200" dirty="0" smtClean="0"/>
            <a:t>, класса </a:t>
          </a:r>
          <a:r>
            <a:rPr lang="ru-RU" sz="1100" kern="1200" dirty="0" smtClean="0"/>
            <a:t>в здании школы</a:t>
          </a:r>
          <a:endParaRPr lang="ru-RU" sz="1100" kern="1200" dirty="0"/>
        </a:p>
      </dsp:txBody>
      <dsp:txXfrm>
        <a:off x="10136" y="1552715"/>
        <a:ext cx="8559024" cy="187378"/>
      </dsp:txXfrm>
    </dsp:sp>
    <dsp:sp modelId="{A9A7184D-CBEF-4F81-B148-B31985F0F8AC}">
      <dsp:nvSpPr>
        <dsp:cNvPr id="0" name=""/>
        <dsp:cNvSpPr/>
      </dsp:nvSpPr>
      <dsp:spPr>
        <a:xfrm rot="10800000" flipV="1">
          <a:off x="0" y="1800910"/>
          <a:ext cx="8435268" cy="11410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Задачи проекта: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время  на поиски помещения .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время на  поиски  класса.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-Сократить  время  контакта  между  учащимися  разных классов ,в связи с  повышением  случаев  респираторных заболеваний.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Облегчение  поиска кабинета  </a:t>
          </a:r>
          <a:r>
            <a:rPr lang="ru-RU" sz="1100" kern="1200" dirty="0" smtClean="0"/>
            <a:t>для детей с  множественными нарушениями  развития (расстройства артистического  спектра)</a:t>
          </a:r>
          <a:endParaRPr lang="ru-RU" sz="1100" kern="1200" dirty="0"/>
        </a:p>
      </dsp:txBody>
      <dsp:txXfrm rot="-10800000">
        <a:off x="55699" y="1856609"/>
        <a:ext cx="8323870" cy="1029604"/>
      </dsp:txXfrm>
    </dsp:sp>
    <dsp:sp modelId="{4D66C53A-D807-40D0-B44A-B66F8D17B0D9}">
      <dsp:nvSpPr>
        <dsp:cNvPr id="0" name=""/>
        <dsp:cNvSpPr/>
      </dsp:nvSpPr>
      <dsp:spPr>
        <a:xfrm>
          <a:off x="72013" y="2943147"/>
          <a:ext cx="8435268" cy="5932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Ключевой риск-  </a:t>
          </a:r>
          <a:r>
            <a:rPr lang="ru-RU" sz="1100" kern="1200" dirty="0" smtClean="0"/>
            <a:t>трата времени  на поиск  помещения </a:t>
          </a:r>
          <a:r>
            <a:rPr lang="ru-RU" sz="1100" kern="1200" dirty="0" smtClean="0"/>
            <a:t>, класса  </a:t>
          </a:r>
          <a:r>
            <a:rPr lang="ru-RU" sz="1100" kern="1200" dirty="0" smtClean="0"/>
            <a:t>в здании школы.</a:t>
          </a:r>
          <a:endParaRPr lang="ru-RU" sz="1100" kern="1200" dirty="0"/>
        </a:p>
      </dsp:txBody>
      <dsp:txXfrm>
        <a:off x="100974" y="2972108"/>
        <a:ext cx="8377346" cy="535354"/>
      </dsp:txXfrm>
    </dsp:sp>
    <dsp:sp modelId="{643FA28C-12D7-48AE-BDCB-12D3371D9B8A}">
      <dsp:nvSpPr>
        <dsp:cNvPr id="0" name=""/>
        <dsp:cNvSpPr/>
      </dsp:nvSpPr>
      <dsp:spPr>
        <a:xfrm>
          <a:off x="72013" y="3562380"/>
          <a:ext cx="8435268" cy="1034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Прогнозируемые результаты </a:t>
          </a:r>
          <a:r>
            <a:rPr lang="ru-RU" sz="1000" kern="1200" dirty="0" smtClean="0"/>
            <a:t>проекта сформулированы в виде следующих ожидаемых эффектов: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Сокращение времени   на  перемещение внутри здания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 Сокращение времени   на  поиски  нужного  класса ,помещения  внутри </a:t>
          </a:r>
          <a:r>
            <a:rPr lang="ru-RU" sz="1000" kern="1200" dirty="0" smtClean="0"/>
            <a:t>здания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-- Облегчение  поиска кабинета  для детей с  множественными нарушениями  развития (расстройства артистического  спектра)</a:t>
          </a:r>
          <a:endParaRPr lang="ru-RU" sz="1000" kern="1200" dirty="0" smtClean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22529" y="3612896"/>
        <a:ext cx="8334236" cy="933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68B05-53D6-4C22-9B5A-B5B41D8491ED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КАРТА  ТЕКУЩЕГО  СОСТОЯНИЯ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25E33-883A-4678-964B-627FEC9ABB37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Механизм реализации проекта</a:t>
          </a:r>
          <a:endParaRPr lang="ru-RU" sz="4500" kern="1200" dirty="0"/>
        </a:p>
      </dsp:txBody>
      <dsp:txXfrm>
        <a:off x="52688" y="84525"/>
        <a:ext cx="8124224" cy="9739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0EE4F-9A26-4223-BCBC-D59B9D3C4AC3}">
      <dsp:nvSpPr>
        <dsp:cNvPr id="0" name=""/>
        <dsp:cNvSpPr/>
      </dsp:nvSpPr>
      <dsp:spPr>
        <a:xfrm>
          <a:off x="0" y="153810"/>
          <a:ext cx="8229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2.1.</a:t>
          </a:r>
          <a:r>
            <a:rPr lang="ru-RU" sz="2100" kern="1200" dirty="0" smtClean="0"/>
            <a:t>     </a:t>
          </a:r>
          <a:r>
            <a:rPr lang="ru-RU" sz="2100" b="1" kern="1200" dirty="0" smtClean="0"/>
            <a:t>Описание карты текущего состояния по методу «5 ПОЧЕМУ»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40780" y="194590"/>
        <a:ext cx="8148040" cy="7538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0E8F6-F968-410B-8B4E-EDC46876FA2E}">
      <dsp:nvSpPr>
        <dsp:cNvPr id="0" name=""/>
        <dsp:cNvSpPr/>
      </dsp:nvSpPr>
      <dsp:spPr>
        <a:xfrm>
          <a:off x="0" y="4121"/>
          <a:ext cx="8229600" cy="769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2.2. План мероприятий в достижении целевых показателей.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37581" y="41702"/>
        <a:ext cx="8154438" cy="6946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97BD1-2F7F-4CF9-8FFC-7F7385FCFA3E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ДОСТИГНУТЫЕ РЕЗУЛЬТАТЫ</a:t>
          </a:r>
          <a:endParaRPr lang="ru-RU" sz="2800" kern="1200" dirty="0"/>
        </a:p>
      </dsp:txBody>
      <dsp:txXfrm>
        <a:off x="55744" y="56283"/>
        <a:ext cx="8118112" cy="103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84250-B013-42F8-BFFB-A865E2E6F1CD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6E315-CF8C-40A7-927F-665B6577B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5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6E315-CF8C-40A7-927F-665B6577B4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8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6E315-CF8C-40A7-927F-665B6577B4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1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6E315-CF8C-40A7-927F-665B6577B4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5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100" u="sng" dirty="0" smtClean="0"/>
              <a:t>Муниципальное общеобразовательное бюджетное учреждение средняя общеобразовательная школа №82 г. Сочи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u="sng" dirty="0" smtClean="0"/>
              <a:t>имени Героя Советского Союза Октябрьского Ф.С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06415786"/>
              </p:ext>
            </p:extLst>
          </p:nvPr>
        </p:nvGraphicFramePr>
        <p:xfrm>
          <a:off x="457200" y="274638"/>
          <a:ext cx="8229600" cy="41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15781"/>
              </p:ext>
            </p:extLst>
          </p:nvPr>
        </p:nvGraphicFramePr>
        <p:xfrm>
          <a:off x="107505" y="692695"/>
          <a:ext cx="8856985" cy="6457082"/>
        </p:xfrm>
        <a:graphic>
          <a:graphicData uri="http://schemas.openxmlformats.org/drawingml/2006/table">
            <a:tbl>
              <a:tblPr/>
              <a:tblGrid>
                <a:gridCol w="1651995"/>
                <a:gridCol w="1650413"/>
                <a:gridCol w="2025555"/>
                <a:gridCol w="3529022"/>
              </a:tblGrid>
              <a:tr h="199384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 данные: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Заказчик: Григорьева Е.В, директор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Процесс: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Границы процесса: от школьного навигатора как одного из механизмов эффективного (бережливого) управления образовательной организацией до создания презентационных видео по каждому направлению.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Руководитель проекта: Литвинова Д.А., учитель английского языка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Команда проекта: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Хлопонина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Т.В.– аналитика и сбор данных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Сверчинская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Л.А – организация мероприятий по навигации пространства школы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Переверзева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А.Ю– разработка и корректировка визуальных маркеров, создание презентационных видео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Обоснование: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Сокращение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времени на поиск нужного объекта внутри образовательного учреждения необходимо, в первую очередь, для того, чтобы родители учеников, а также дети, которые переходят из младшего звена в среднее, могли быстро найти намеченную цель. </a:t>
                      </a:r>
                      <a:endParaRPr lang="ru-RU" sz="105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Эффекты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сокращение времени на поиски нужного объекта (кабинета, учительской, приёмной, медицинского кабинета, иного помещения).</a:t>
                      </a:r>
                      <a:endParaRPr lang="ru-RU" sz="1050" dirty="0" smtClean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97">
                <a:tc gridSpan="3">
                  <a:txBody>
                    <a:bodyPr/>
                    <a:lstStyle/>
                    <a:p>
                      <a:pPr marL="34861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и эффекты: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349250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1.Защита проекта: 08.02.2022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Анализ текущей ситуации: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разработка текущей и целевой карт проекта: 13.02.2022 г.- 15.03.2022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разработка плана действий: 18.05.2022 – 20.06.2022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3.Защита плана действий: 07.09.2022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4.Реализация плана действий: 30.09.2022 г.- 17.11.2022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Защита результатов проекта: 26.11.2022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6.Производственный анализ, проверка результатов: 29.11.2022-17.12.2022 г.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Разработка и корректировка стандартов: 30.12.2022 г.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4">
                <a:tc>
                  <a:txBody>
                    <a:bodyPr/>
                    <a:lstStyle/>
                    <a:p>
                      <a:pPr indent="34861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цели, единица измерения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Текущий показатель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652">
                <a:tc>
                  <a:txBody>
                    <a:bodyPr/>
                    <a:lstStyle/>
                    <a:p>
                      <a:pPr indent="952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школьного настенного навигатора, адаптация его под расписание. Включение визуализирующего компонента, облегчающего поиск нужного объекта на территории образовательного учреждения.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Поиск группы, помещения 15 минут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8615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визуальных маркерных единиц на кабинеты и другие помещения.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indent="-42545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Поиск нужного кабинета 7-10 мин.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indent="-13398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4-5 минут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Размещение презентационных видео в социальны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медиа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организации, на визуализирующих табло внутри образовательного учреждения.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Поиск нужного кабинета 5 минут.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indent="33147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 минуты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993">
                <a:tc gridSpan="3">
                  <a:txBody>
                    <a:bodyPr/>
                    <a:lstStyle/>
                    <a:p>
                      <a:pPr marL="348615"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622979"/>
              </p:ext>
            </p:extLst>
          </p:nvPr>
        </p:nvGraphicFramePr>
        <p:xfrm>
          <a:off x="107504" y="1600200"/>
          <a:ext cx="8579296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Содержимое 6" descr="6564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611560" y="2564904"/>
            <a:ext cx="7859216" cy="2448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C:\Users\Имер строй\Desktop\сб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068960"/>
            <a:ext cx="8229600" cy="2637041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71600" y="1537493"/>
            <a:ext cx="81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Механизм реализации проекта определяет комплекс мероприятий, направленных на решение задач.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определения степени эффективности реализации инновационного проекта предусматривается использование карт текущего, целевого и идеального состояния.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6064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Первопричина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Решение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Вклад в достижение в мин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Потеря времени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учащихся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нужного </a:t>
                      </a:r>
                      <a:r>
                        <a:rPr lang="ru-RU" sz="1100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помещения,класса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навигации в здании школы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школьного настенного навигатора 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Эмоциональное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состояние и поведение учащихся с  тяжелыми нарушениями развития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Долгий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поиск нужного помещения в школе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визуализирующего компонента, облегчающего поиск нужного объекта на территории образовательного учреждения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Потеря времени педагога на поиск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нужного кабинета 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времени на объяснение материала 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адаптация навигатора  под  школьное расписание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Потеря времени педагога на проверку знаний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всех учащихся 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времени на объяснение материала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единого обучающего банка заданий по темам для общего пользования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Уменьшение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 контакта между обучающимися разных классов в связи с повышением уровня респираторных заболеваний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Движение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учащихся  по территории школы в поисках нужного  кабинета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1026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визуальных маркерных единиц на кабинеты и другие помещения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минут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45"/>
          <a:ext cx="8229600" cy="574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21456"/>
                <a:gridCol w="1645920"/>
                <a:gridCol w="1645920"/>
                <a:gridCol w="1645920"/>
              </a:tblGrid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1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этап (январь</a:t>
                      </a:r>
                      <a:r>
                        <a:rPr lang="ru-RU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февраль 2022г.)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локальных актов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Приказ о создании рабочей группы по реализации проекта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 Е.В.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актуального состояния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Карта текущего состояния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19600" algn="l"/>
                        </a:tabLst>
                        <a:defRPr/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Заседание рабочей группы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февраль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направлений работы и выбор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ресурсов 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Определения целевого и идеального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Карты целевого и идеального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промежуточного совещания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январь-февраль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мероприятий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этап (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март-апрель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2022г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единого банка заданий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материалов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единой тематической базы ссылок на учебных платформах                     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март-апрель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учебных платформ (ссылки)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 grid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этап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(сентябрь –октябрь 2022г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4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актуального и идеального состояния.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Карта текущего состояния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Обобщение результатов использования бережливых технологий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 о результатах проекта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Д.А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8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Трансляция опыта работы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endParaRPr lang="ru-RU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выступлений</a:t>
                      </a:r>
                      <a:endParaRPr lang="ru-RU" sz="105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Литвинова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Д.А.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419600" algn="l"/>
                        </a:tabLs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Григорьева Е.В.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проекта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 октябрю  2022 года сократить время  </a:t>
                      </a:r>
                      <a:r>
                        <a:rPr lang="ru-RU" sz="1800" dirty="0" smtClean="0"/>
                        <a:t>на ориентирование  по школе  и нахождение   нужного  помещения ,класса в здании школы,</a:t>
                      </a:r>
                      <a:r>
                        <a:rPr lang="ru-RU" sz="1800" baseline="0" dirty="0" smtClean="0"/>
                        <a:t> не менее чем на 50 %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Базовое</a:t>
                      </a:r>
                    </a:p>
                    <a:p>
                      <a:r>
                        <a:rPr lang="ru-RU" dirty="0" smtClean="0"/>
                        <a:t>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Плановое 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достижение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Оптимизация  времени поиска помещения, класса в здании школы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школьного настенного навигатора 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-Включение визуализирующего компонента, облегчающего поиск нужного объекта на территории образовательного учреждения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93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56398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972</Words>
  <Application>Microsoft Office PowerPoint</Application>
  <PresentationFormat>Экран (4:3)</PresentationFormat>
  <Paragraphs>167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Муниципальное общеобразовательное бюджетное учреждение средняя общеобразовательная школа №82 г. Сочи имени Героя Советского Союза Октябрьского Ф.С  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alecs1353</dc:creator>
  <cp:lastModifiedBy>Админ</cp:lastModifiedBy>
  <cp:revision>8</cp:revision>
  <dcterms:created xsi:type="dcterms:W3CDTF">2023-01-29T16:21:24Z</dcterms:created>
  <dcterms:modified xsi:type="dcterms:W3CDTF">2023-01-30T06:37:29Z</dcterms:modified>
</cp:coreProperties>
</file>