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5" r:id="rId5"/>
    <p:sldId id="266" r:id="rId6"/>
    <p:sldId id="267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3018" autoAdjust="0"/>
  </p:normalViewPr>
  <p:slideViewPr>
    <p:cSldViewPr>
      <p:cViewPr>
        <p:scale>
          <a:sx n="89" d="100"/>
          <a:sy n="89" d="100"/>
        </p:scale>
        <p:origin x="-126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52AD66-93CE-4472-BC1F-BA4862C6E2D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10B421-7ABC-49DC-971F-FF9341CE75F2}">
      <dgm:prSet/>
      <dgm:spPr/>
      <dgm:t>
        <a:bodyPr/>
        <a:lstStyle/>
        <a:p>
          <a:pPr rtl="0"/>
          <a:r>
            <a:rPr lang="ru-RU" b="1" dirty="0" smtClean="0"/>
            <a:t>РЕГИОНАЛЬНЫЙ ПРОЕКТ</a:t>
          </a:r>
          <a:endParaRPr lang="ru-RU" dirty="0"/>
        </a:p>
      </dgm:t>
    </dgm:pt>
    <dgm:pt modelId="{99E8FBD0-6680-4E03-B6E9-93E4B79A61D4}" type="parTrans" cxnId="{6ED472E5-BA26-4A8D-AEB7-3E85ED2FC147}">
      <dgm:prSet/>
      <dgm:spPr/>
      <dgm:t>
        <a:bodyPr/>
        <a:lstStyle/>
        <a:p>
          <a:endParaRPr lang="ru-RU"/>
        </a:p>
      </dgm:t>
    </dgm:pt>
    <dgm:pt modelId="{82E8F44E-70BF-47F3-B3F1-1B5940871810}" type="sibTrans" cxnId="{6ED472E5-BA26-4A8D-AEB7-3E85ED2FC147}">
      <dgm:prSet/>
      <dgm:spPr/>
      <dgm:t>
        <a:bodyPr/>
        <a:lstStyle/>
        <a:p>
          <a:endParaRPr lang="ru-RU"/>
        </a:p>
      </dgm:t>
    </dgm:pt>
    <dgm:pt modelId="{EC872880-8414-4CE1-8E61-53DEE2DF743C}">
      <dgm:prSet/>
      <dgm:spPr/>
      <dgm:t>
        <a:bodyPr/>
        <a:lstStyle/>
        <a:p>
          <a:pPr rtl="0"/>
          <a:endParaRPr lang="ru-RU" dirty="0"/>
        </a:p>
      </dgm:t>
    </dgm:pt>
    <dgm:pt modelId="{CCFEA68D-55AF-4CA2-BBF3-F04D35E50061}" type="parTrans" cxnId="{1D200CB5-81ED-49EA-A9B8-8B4F1F92EABB}">
      <dgm:prSet/>
      <dgm:spPr/>
      <dgm:t>
        <a:bodyPr/>
        <a:lstStyle/>
        <a:p>
          <a:endParaRPr lang="ru-RU"/>
        </a:p>
      </dgm:t>
    </dgm:pt>
    <dgm:pt modelId="{C3864B37-33D9-48E7-BAB0-AAA91127A150}" type="sibTrans" cxnId="{1D200CB5-81ED-49EA-A9B8-8B4F1F92EABB}">
      <dgm:prSet/>
      <dgm:spPr/>
      <dgm:t>
        <a:bodyPr/>
        <a:lstStyle/>
        <a:p>
          <a:endParaRPr lang="ru-RU"/>
        </a:p>
      </dgm:t>
    </dgm:pt>
    <dgm:pt modelId="{4F655C88-2D39-456D-BCF6-F35F1392ABAD}">
      <dgm:prSet/>
      <dgm:spPr/>
      <dgm:t>
        <a:bodyPr/>
        <a:lstStyle/>
        <a:p>
          <a:pPr rtl="0"/>
          <a:r>
            <a:rPr lang="ru-RU" b="1" dirty="0" smtClean="0"/>
            <a:t>«БЕРЕЖЛИВАЯ КУБАНЬ»</a:t>
          </a:r>
          <a:endParaRPr lang="ru-RU" dirty="0"/>
        </a:p>
      </dgm:t>
    </dgm:pt>
    <dgm:pt modelId="{5B0F92B9-AB14-42EF-824C-01741B2C4A2F}" type="parTrans" cxnId="{469F717D-F9EE-4F56-BBA6-AF902FC65093}">
      <dgm:prSet/>
      <dgm:spPr/>
      <dgm:t>
        <a:bodyPr/>
        <a:lstStyle/>
        <a:p>
          <a:endParaRPr lang="ru-RU"/>
        </a:p>
      </dgm:t>
    </dgm:pt>
    <dgm:pt modelId="{D5BAE9EA-4C17-4CBC-9538-0C585007017D}" type="sibTrans" cxnId="{469F717D-F9EE-4F56-BBA6-AF902FC65093}">
      <dgm:prSet/>
      <dgm:spPr/>
      <dgm:t>
        <a:bodyPr/>
        <a:lstStyle/>
        <a:p>
          <a:endParaRPr lang="ru-RU"/>
        </a:p>
      </dgm:t>
    </dgm:pt>
    <dgm:pt modelId="{8159AECD-22BE-4906-BC35-D9A48D18FC87}">
      <dgm:prSet/>
      <dgm:spPr/>
      <dgm:t>
        <a:bodyPr/>
        <a:lstStyle/>
        <a:p>
          <a:pPr rtl="0"/>
          <a:endParaRPr lang="ru-RU" dirty="0"/>
        </a:p>
      </dgm:t>
    </dgm:pt>
    <dgm:pt modelId="{BF7F986C-EB9A-41A7-AD20-4DDD29F62680}" type="parTrans" cxnId="{FF3963ED-0EF0-40F1-A720-AD7C33E2729D}">
      <dgm:prSet/>
      <dgm:spPr/>
      <dgm:t>
        <a:bodyPr/>
        <a:lstStyle/>
        <a:p>
          <a:endParaRPr lang="ru-RU"/>
        </a:p>
      </dgm:t>
    </dgm:pt>
    <dgm:pt modelId="{55CB9ECF-FAAF-4358-BD95-2BE265A27601}" type="sibTrans" cxnId="{FF3963ED-0EF0-40F1-A720-AD7C33E2729D}">
      <dgm:prSet/>
      <dgm:spPr/>
      <dgm:t>
        <a:bodyPr/>
        <a:lstStyle/>
        <a:p>
          <a:endParaRPr lang="ru-RU"/>
        </a:p>
      </dgm:t>
    </dgm:pt>
    <dgm:pt modelId="{3C6C6BB0-3856-466E-868C-532124F216D5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dirty="0" smtClean="0"/>
            <a:t>Оптимизация затрат времени работы педагогов </a:t>
          </a:r>
          <a:endParaRPr lang="ru-RU" dirty="0"/>
        </a:p>
      </dgm:t>
    </dgm:pt>
    <dgm:pt modelId="{0F663285-8E18-4991-82F7-3E415681364F}" type="parTrans" cxnId="{D9242089-D5A3-4BB5-B8C4-452E65A7AD96}">
      <dgm:prSet/>
      <dgm:spPr/>
      <dgm:t>
        <a:bodyPr/>
        <a:lstStyle/>
        <a:p>
          <a:endParaRPr lang="ru-RU"/>
        </a:p>
      </dgm:t>
    </dgm:pt>
    <dgm:pt modelId="{35241E51-98CE-498A-8B44-ED236C3AB5DF}" type="sibTrans" cxnId="{D9242089-D5A3-4BB5-B8C4-452E65A7AD96}">
      <dgm:prSet/>
      <dgm:spPr/>
      <dgm:t>
        <a:bodyPr/>
        <a:lstStyle/>
        <a:p>
          <a:endParaRPr lang="ru-RU"/>
        </a:p>
      </dgm:t>
    </dgm:pt>
    <dgm:pt modelId="{4134527E-AEA1-4211-AB64-BDB2D7BAA3E4}">
      <dgm:prSet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ru-RU" dirty="0" smtClean="0"/>
            <a:t>со слабоуспевающими и группой риска обучающимися</a:t>
          </a:r>
          <a:endParaRPr lang="ru-RU" dirty="0"/>
        </a:p>
      </dgm:t>
    </dgm:pt>
    <dgm:pt modelId="{698C3A6B-5E4E-4983-8094-9044DDC3C010}" type="parTrans" cxnId="{0D98A875-8A14-48F1-8EC6-8703AB401ED5}">
      <dgm:prSet/>
      <dgm:spPr/>
      <dgm:t>
        <a:bodyPr/>
        <a:lstStyle/>
        <a:p>
          <a:endParaRPr lang="ru-RU"/>
        </a:p>
      </dgm:t>
    </dgm:pt>
    <dgm:pt modelId="{6D0ABFD0-BCFF-45F5-BD2D-C27372D779D3}" type="sibTrans" cxnId="{0D98A875-8A14-48F1-8EC6-8703AB401ED5}">
      <dgm:prSet/>
      <dgm:spPr/>
      <dgm:t>
        <a:bodyPr/>
        <a:lstStyle/>
        <a:p>
          <a:endParaRPr lang="ru-RU"/>
        </a:p>
      </dgm:t>
    </dgm:pt>
    <dgm:pt modelId="{2654E6F7-66FC-48A7-BD3B-68A522CB6D3A}" type="pres">
      <dgm:prSet presAssocID="{8952AD66-93CE-4472-BC1F-BA4862C6E2D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B2725D-FF96-45FC-B0A7-20945C696AEF}" type="pres">
      <dgm:prSet presAssocID="{F510B421-7ABC-49DC-971F-FF9341CE75F2}" presName="circle1" presStyleLbl="node1" presStyleIdx="0" presStyleCnt="6"/>
      <dgm:spPr/>
    </dgm:pt>
    <dgm:pt modelId="{0554C386-F511-4C55-9565-15278A35CE1D}" type="pres">
      <dgm:prSet presAssocID="{F510B421-7ABC-49DC-971F-FF9341CE75F2}" presName="space" presStyleCnt="0"/>
      <dgm:spPr/>
    </dgm:pt>
    <dgm:pt modelId="{0148C246-E0C3-46D2-B2EC-08D835C74FD7}" type="pres">
      <dgm:prSet presAssocID="{F510B421-7ABC-49DC-971F-FF9341CE75F2}" presName="rect1" presStyleLbl="alignAcc1" presStyleIdx="0" presStyleCnt="6" custScaleY="100000" custLinFactNeighborX="1708" custLinFactNeighborY="669"/>
      <dgm:spPr/>
      <dgm:t>
        <a:bodyPr/>
        <a:lstStyle/>
        <a:p>
          <a:endParaRPr lang="ru-RU"/>
        </a:p>
      </dgm:t>
    </dgm:pt>
    <dgm:pt modelId="{2F91E7CB-D050-4189-8764-27C50D60A432}" type="pres">
      <dgm:prSet presAssocID="{EC872880-8414-4CE1-8E61-53DEE2DF743C}" presName="vertSpace2" presStyleLbl="node1" presStyleIdx="0" presStyleCnt="6"/>
      <dgm:spPr/>
    </dgm:pt>
    <dgm:pt modelId="{0CF4FF38-1F4B-4342-8EA2-04AFEBC53F3D}" type="pres">
      <dgm:prSet presAssocID="{EC872880-8414-4CE1-8E61-53DEE2DF743C}" presName="circle2" presStyleLbl="node1" presStyleIdx="1" presStyleCnt="6"/>
      <dgm:spPr/>
    </dgm:pt>
    <dgm:pt modelId="{11F604BE-0BFA-4DB2-B3E3-20449F5E8AB8}" type="pres">
      <dgm:prSet presAssocID="{EC872880-8414-4CE1-8E61-53DEE2DF743C}" presName="rect2" presStyleLbl="alignAcc1" presStyleIdx="1" presStyleCnt="6"/>
      <dgm:spPr/>
      <dgm:t>
        <a:bodyPr/>
        <a:lstStyle/>
        <a:p>
          <a:endParaRPr lang="ru-RU"/>
        </a:p>
      </dgm:t>
    </dgm:pt>
    <dgm:pt modelId="{57BC0B36-6139-4BB2-9672-F8232AEECE88}" type="pres">
      <dgm:prSet presAssocID="{4F655C88-2D39-456D-BCF6-F35F1392ABAD}" presName="vertSpace3" presStyleLbl="node1" presStyleIdx="1" presStyleCnt="6"/>
      <dgm:spPr/>
    </dgm:pt>
    <dgm:pt modelId="{BA6F834C-60EB-4B8F-B785-8EDF0FD38384}" type="pres">
      <dgm:prSet presAssocID="{4F655C88-2D39-456D-BCF6-F35F1392ABAD}" presName="circle3" presStyleLbl="node1" presStyleIdx="2" presStyleCnt="6"/>
      <dgm:spPr/>
    </dgm:pt>
    <dgm:pt modelId="{9C258D66-6987-4142-94AE-486F1DA643F9}" type="pres">
      <dgm:prSet presAssocID="{4F655C88-2D39-456D-BCF6-F35F1392ABAD}" presName="rect3" presStyleLbl="alignAcc1" presStyleIdx="2" presStyleCnt="6"/>
      <dgm:spPr/>
      <dgm:t>
        <a:bodyPr/>
        <a:lstStyle/>
        <a:p>
          <a:endParaRPr lang="ru-RU"/>
        </a:p>
      </dgm:t>
    </dgm:pt>
    <dgm:pt modelId="{67FFF411-4ADA-4FE7-B0D2-BD30A0D81E01}" type="pres">
      <dgm:prSet presAssocID="{8159AECD-22BE-4906-BC35-D9A48D18FC87}" presName="vertSpace4" presStyleLbl="node1" presStyleIdx="2" presStyleCnt="6"/>
      <dgm:spPr/>
    </dgm:pt>
    <dgm:pt modelId="{C0263B3B-25F4-4BBB-87E3-713BD8F02929}" type="pres">
      <dgm:prSet presAssocID="{8159AECD-22BE-4906-BC35-D9A48D18FC87}" presName="circle4" presStyleLbl="node1" presStyleIdx="3" presStyleCnt="6"/>
      <dgm:spPr/>
    </dgm:pt>
    <dgm:pt modelId="{5E291168-A652-4FF5-B9A8-E8C436F7B5A2}" type="pres">
      <dgm:prSet presAssocID="{8159AECD-22BE-4906-BC35-D9A48D18FC87}" presName="rect4" presStyleLbl="alignAcc1" presStyleIdx="3" presStyleCnt="6"/>
      <dgm:spPr/>
      <dgm:t>
        <a:bodyPr/>
        <a:lstStyle/>
        <a:p>
          <a:endParaRPr lang="ru-RU"/>
        </a:p>
      </dgm:t>
    </dgm:pt>
    <dgm:pt modelId="{7BD58993-2B6C-4958-A828-5359ECECC5D0}" type="pres">
      <dgm:prSet presAssocID="{3C6C6BB0-3856-466E-868C-532124F216D5}" presName="vertSpace5" presStyleLbl="node1" presStyleIdx="3" presStyleCnt="6"/>
      <dgm:spPr/>
    </dgm:pt>
    <dgm:pt modelId="{8DB50A4B-69AD-4460-AD1D-906BCDE54FC5}" type="pres">
      <dgm:prSet presAssocID="{3C6C6BB0-3856-466E-868C-532124F216D5}" presName="circle5" presStyleLbl="node1" presStyleIdx="4" presStyleCnt="6"/>
      <dgm:spPr/>
    </dgm:pt>
    <dgm:pt modelId="{19DD6123-0E04-450C-85AA-636EAF4B01B9}" type="pres">
      <dgm:prSet presAssocID="{3C6C6BB0-3856-466E-868C-532124F216D5}" presName="rect5" presStyleLbl="alignAcc1" presStyleIdx="4" presStyleCnt="6" custLinFactNeighborX="526" custLinFactNeighborY="-7304"/>
      <dgm:spPr/>
      <dgm:t>
        <a:bodyPr/>
        <a:lstStyle/>
        <a:p>
          <a:endParaRPr lang="ru-RU"/>
        </a:p>
      </dgm:t>
    </dgm:pt>
    <dgm:pt modelId="{451B18B2-ED4A-4B8C-9A27-645DC6C3B7A4}" type="pres">
      <dgm:prSet presAssocID="{4134527E-AEA1-4211-AB64-BDB2D7BAA3E4}" presName="vertSpace6" presStyleLbl="node1" presStyleIdx="4" presStyleCnt="6"/>
      <dgm:spPr/>
    </dgm:pt>
    <dgm:pt modelId="{BA6A5E1A-0008-4D5A-9BDF-D88096BD7BC2}" type="pres">
      <dgm:prSet presAssocID="{4134527E-AEA1-4211-AB64-BDB2D7BAA3E4}" presName="circle6" presStyleLbl="node1" presStyleIdx="5" presStyleCnt="6"/>
      <dgm:spPr/>
    </dgm:pt>
    <dgm:pt modelId="{28922E5A-7070-4FD4-AFC2-A305E172EFD2}" type="pres">
      <dgm:prSet presAssocID="{4134527E-AEA1-4211-AB64-BDB2D7BAA3E4}" presName="rect6" presStyleLbl="alignAcc1" presStyleIdx="5" presStyleCnt="6"/>
      <dgm:spPr/>
      <dgm:t>
        <a:bodyPr/>
        <a:lstStyle/>
        <a:p>
          <a:endParaRPr lang="ru-RU"/>
        </a:p>
      </dgm:t>
    </dgm:pt>
    <dgm:pt modelId="{7B6B18A6-BFEA-4D7A-8EE1-850582D75805}" type="pres">
      <dgm:prSet presAssocID="{F510B421-7ABC-49DC-971F-FF9341CE75F2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ECC5D-9B19-4D86-810A-8EF3044EF573}" type="pres">
      <dgm:prSet presAssocID="{EC872880-8414-4CE1-8E61-53DEE2DF743C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663952-BF8B-457B-835F-02E9F65FE04E}" type="pres">
      <dgm:prSet presAssocID="{4F655C88-2D39-456D-BCF6-F35F1392ABAD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C490A4-3E17-4649-B1F2-001FDEF35F13}" type="pres">
      <dgm:prSet presAssocID="{8159AECD-22BE-4906-BC35-D9A48D18FC87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7C6420-3254-43D2-911D-F9F3DB07F2F7}" type="pres">
      <dgm:prSet presAssocID="{3C6C6BB0-3856-466E-868C-532124F216D5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628D5-2DC2-4CE8-ADCF-D8029CF99D2C}" type="pres">
      <dgm:prSet presAssocID="{4134527E-AEA1-4211-AB64-BDB2D7BAA3E4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796C8D-D290-4168-B392-0CA6CC4F94BB}" type="presOf" srcId="{8159AECD-22BE-4906-BC35-D9A48D18FC87}" destId="{E5C490A4-3E17-4649-B1F2-001FDEF35F13}" srcOrd="1" destOrd="0" presId="urn:microsoft.com/office/officeart/2005/8/layout/target3"/>
    <dgm:cxn modelId="{FF3963ED-0EF0-40F1-A720-AD7C33E2729D}" srcId="{8952AD66-93CE-4472-BC1F-BA4862C6E2D3}" destId="{8159AECD-22BE-4906-BC35-D9A48D18FC87}" srcOrd="3" destOrd="0" parTransId="{BF7F986C-EB9A-41A7-AD20-4DDD29F62680}" sibTransId="{55CB9ECF-FAAF-4358-BD95-2BE265A27601}"/>
    <dgm:cxn modelId="{6ED472E5-BA26-4A8D-AEB7-3E85ED2FC147}" srcId="{8952AD66-93CE-4472-BC1F-BA4862C6E2D3}" destId="{F510B421-7ABC-49DC-971F-FF9341CE75F2}" srcOrd="0" destOrd="0" parTransId="{99E8FBD0-6680-4E03-B6E9-93E4B79A61D4}" sibTransId="{82E8F44E-70BF-47F3-B3F1-1B5940871810}"/>
    <dgm:cxn modelId="{469F717D-F9EE-4F56-BBA6-AF902FC65093}" srcId="{8952AD66-93CE-4472-BC1F-BA4862C6E2D3}" destId="{4F655C88-2D39-456D-BCF6-F35F1392ABAD}" srcOrd="2" destOrd="0" parTransId="{5B0F92B9-AB14-42EF-824C-01741B2C4A2F}" sibTransId="{D5BAE9EA-4C17-4CBC-9538-0C585007017D}"/>
    <dgm:cxn modelId="{D9242089-D5A3-4BB5-B8C4-452E65A7AD96}" srcId="{8952AD66-93CE-4472-BC1F-BA4862C6E2D3}" destId="{3C6C6BB0-3856-466E-868C-532124F216D5}" srcOrd="4" destOrd="0" parTransId="{0F663285-8E18-4991-82F7-3E415681364F}" sibTransId="{35241E51-98CE-498A-8B44-ED236C3AB5DF}"/>
    <dgm:cxn modelId="{E3A881C5-0838-48F3-A0C6-593171A07B22}" type="presOf" srcId="{F510B421-7ABC-49DC-971F-FF9341CE75F2}" destId="{0148C246-E0C3-46D2-B2EC-08D835C74FD7}" srcOrd="0" destOrd="0" presId="urn:microsoft.com/office/officeart/2005/8/layout/target3"/>
    <dgm:cxn modelId="{0D98A875-8A14-48F1-8EC6-8703AB401ED5}" srcId="{8952AD66-93CE-4472-BC1F-BA4862C6E2D3}" destId="{4134527E-AEA1-4211-AB64-BDB2D7BAA3E4}" srcOrd="5" destOrd="0" parTransId="{698C3A6B-5E4E-4983-8094-9044DDC3C010}" sibTransId="{6D0ABFD0-BCFF-45F5-BD2D-C27372D779D3}"/>
    <dgm:cxn modelId="{B330F305-8A01-4A77-856D-937952F169B8}" type="presOf" srcId="{F510B421-7ABC-49DC-971F-FF9341CE75F2}" destId="{7B6B18A6-BFEA-4D7A-8EE1-850582D75805}" srcOrd="1" destOrd="0" presId="urn:microsoft.com/office/officeart/2005/8/layout/target3"/>
    <dgm:cxn modelId="{5D6D926B-AB69-49E1-A769-827D729B2FA5}" type="presOf" srcId="{4F655C88-2D39-456D-BCF6-F35F1392ABAD}" destId="{9C258D66-6987-4142-94AE-486F1DA643F9}" srcOrd="0" destOrd="0" presId="urn:microsoft.com/office/officeart/2005/8/layout/target3"/>
    <dgm:cxn modelId="{4103DC06-A61C-49DC-A4E7-0DB8EF8A47FE}" type="presOf" srcId="{8159AECD-22BE-4906-BC35-D9A48D18FC87}" destId="{5E291168-A652-4FF5-B9A8-E8C436F7B5A2}" srcOrd="0" destOrd="0" presId="urn:microsoft.com/office/officeart/2005/8/layout/target3"/>
    <dgm:cxn modelId="{1E8AE880-299A-4E12-A3CB-AED3FA2BBC83}" type="presOf" srcId="{8952AD66-93CE-4472-BC1F-BA4862C6E2D3}" destId="{2654E6F7-66FC-48A7-BD3B-68A522CB6D3A}" srcOrd="0" destOrd="0" presId="urn:microsoft.com/office/officeart/2005/8/layout/target3"/>
    <dgm:cxn modelId="{A286B095-B1F8-4826-9C7F-FD51DABCD647}" type="presOf" srcId="{4134527E-AEA1-4211-AB64-BDB2D7BAA3E4}" destId="{28922E5A-7070-4FD4-AFC2-A305E172EFD2}" srcOrd="0" destOrd="0" presId="urn:microsoft.com/office/officeart/2005/8/layout/target3"/>
    <dgm:cxn modelId="{C5C7E26B-BA0C-44D0-B33C-2B16DEE3BFF1}" type="presOf" srcId="{3C6C6BB0-3856-466E-868C-532124F216D5}" destId="{DD7C6420-3254-43D2-911D-F9F3DB07F2F7}" srcOrd="1" destOrd="0" presId="urn:microsoft.com/office/officeart/2005/8/layout/target3"/>
    <dgm:cxn modelId="{7D932B63-AAFA-4501-899F-661A4C500ABA}" type="presOf" srcId="{4134527E-AEA1-4211-AB64-BDB2D7BAA3E4}" destId="{266628D5-2DC2-4CE8-ADCF-D8029CF99D2C}" srcOrd="1" destOrd="0" presId="urn:microsoft.com/office/officeart/2005/8/layout/target3"/>
    <dgm:cxn modelId="{6A48276C-3D28-4FA0-916F-234BD2C338AF}" type="presOf" srcId="{EC872880-8414-4CE1-8E61-53DEE2DF743C}" destId="{F88ECC5D-9B19-4D86-810A-8EF3044EF573}" srcOrd="1" destOrd="0" presId="urn:microsoft.com/office/officeart/2005/8/layout/target3"/>
    <dgm:cxn modelId="{1D200CB5-81ED-49EA-A9B8-8B4F1F92EABB}" srcId="{8952AD66-93CE-4472-BC1F-BA4862C6E2D3}" destId="{EC872880-8414-4CE1-8E61-53DEE2DF743C}" srcOrd="1" destOrd="0" parTransId="{CCFEA68D-55AF-4CA2-BBF3-F04D35E50061}" sibTransId="{C3864B37-33D9-48E7-BAB0-AAA91127A150}"/>
    <dgm:cxn modelId="{9FF70AFB-238A-47BA-99A9-F7625DF647DA}" type="presOf" srcId="{3C6C6BB0-3856-466E-868C-532124F216D5}" destId="{19DD6123-0E04-450C-85AA-636EAF4B01B9}" srcOrd="0" destOrd="0" presId="urn:microsoft.com/office/officeart/2005/8/layout/target3"/>
    <dgm:cxn modelId="{4831919F-DD9F-4586-96A1-D37A805E2892}" type="presOf" srcId="{EC872880-8414-4CE1-8E61-53DEE2DF743C}" destId="{11F604BE-0BFA-4DB2-B3E3-20449F5E8AB8}" srcOrd="0" destOrd="0" presId="urn:microsoft.com/office/officeart/2005/8/layout/target3"/>
    <dgm:cxn modelId="{B17646D3-D8FF-4319-BC06-F418DF45C70C}" type="presOf" srcId="{4F655C88-2D39-456D-BCF6-F35F1392ABAD}" destId="{20663952-BF8B-457B-835F-02E9F65FE04E}" srcOrd="1" destOrd="0" presId="urn:microsoft.com/office/officeart/2005/8/layout/target3"/>
    <dgm:cxn modelId="{770EB1DF-094D-44A7-99AF-9BF5690E8570}" type="presParOf" srcId="{2654E6F7-66FC-48A7-BD3B-68A522CB6D3A}" destId="{90B2725D-FF96-45FC-B0A7-20945C696AEF}" srcOrd="0" destOrd="0" presId="urn:microsoft.com/office/officeart/2005/8/layout/target3"/>
    <dgm:cxn modelId="{30DF0ADB-FDF0-4954-8602-FF6C676417AC}" type="presParOf" srcId="{2654E6F7-66FC-48A7-BD3B-68A522CB6D3A}" destId="{0554C386-F511-4C55-9565-15278A35CE1D}" srcOrd="1" destOrd="0" presId="urn:microsoft.com/office/officeart/2005/8/layout/target3"/>
    <dgm:cxn modelId="{1EB1559B-D5E1-415E-BF2F-D31FD3DE4A16}" type="presParOf" srcId="{2654E6F7-66FC-48A7-BD3B-68A522CB6D3A}" destId="{0148C246-E0C3-46D2-B2EC-08D835C74FD7}" srcOrd="2" destOrd="0" presId="urn:microsoft.com/office/officeart/2005/8/layout/target3"/>
    <dgm:cxn modelId="{4CBCE3EB-6163-4AA8-B4C8-9EE05C032EB6}" type="presParOf" srcId="{2654E6F7-66FC-48A7-BD3B-68A522CB6D3A}" destId="{2F91E7CB-D050-4189-8764-27C50D60A432}" srcOrd="3" destOrd="0" presId="urn:microsoft.com/office/officeart/2005/8/layout/target3"/>
    <dgm:cxn modelId="{50987BCE-9397-4044-8E8A-823CBE017626}" type="presParOf" srcId="{2654E6F7-66FC-48A7-BD3B-68A522CB6D3A}" destId="{0CF4FF38-1F4B-4342-8EA2-04AFEBC53F3D}" srcOrd="4" destOrd="0" presId="urn:microsoft.com/office/officeart/2005/8/layout/target3"/>
    <dgm:cxn modelId="{31BC8E96-2CDE-4312-8FA7-FDE5114C38B2}" type="presParOf" srcId="{2654E6F7-66FC-48A7-BD3B-68A522CB6D3A}" destId="{11F604BE-0BFA-4DB2-B3E3-20449F5E8AB8}" srcOrd="5" destOrd="0" presId="urn:microsoft.com/office/officeart/2005/8/layout/target3"/>
    <dgm:cxn modelId="{389DB351-7082-40F0-A170-27BC9E6BE8A4}" type="presParOf" srcId="{2654E6F7-66FC-48A7-BD3B-68A522CB6D3A}" destId="{57BC0B36-6139-4BB2-9672-F8232AEECE88}" srcOrd="6" destOrd="0" presId="urn:microsoft.com/office/officeart/2005/8/layout/target3"/>
    <dgm:cxn modelId="{FDFF1EDE-928C-417E-AB32-EE248DF00BBF}" type="presParOf" srcId="{2654E6F7-66FC-48A7-BD3B-68A522CB6D3A}" destId="{BA6F834C-60EB-4B8F-B785-8EDF0FD38384}" srcOrd="7" destOrd="0" presId="urn:microsoft.com/office/officeart/2005/8/layout/target3"/>
    <dgm:cxn modelId="{C3110B86-C4DA-41EC-BD9A-AB0C1D55FE6D}" type="presParOf" srcId="{2654E6F7-66FC-48A7-BD3B-68A522CB6D3A}" destId="{9C258D66-6987-4142-94AE-486F1DA643F9}" srcOrd="8" destOrd="0" presId="urn:microsoft.com/office/officeart/2005/8/layout/target3"/>
    <dgm:cxn modelId="{3593EAFB-B9A4-46FC-949D-D8453D19B3B6}" type="presParOf" srcId="{2654E6F7-66FC-48A7-BD3B-68A522CB6D3A}" destId="{67FFF411-4ADA-4FE7-B0D2-BD30A0D81E01}" srcOrd="9" destOrd="0" presId="urn:microsoft.com/office/officeart/2005/8/layout/target3"/>
    <dgm:cxn modelId="{E0BDA096-C79E-45D2-AAB9-25FBB57CB015}" type="presParOf" srcId="{2654E6F7-66FC-48A7-BD3B-68A522CB6D3A}" destId="{C0263B3B-25F4-4BBB-87E3-713BD8F02929}" srcOrd="10" destOrd="0" presId="urn:microsoft.com/office/officeart/2005/8/layout/target3"/>
    <dgm:cxn modelId="{C6D53BC6-B4E4-444C-8F7B-DA55549EDEF7}" type="presParOf" srcId="{2654E6F7-66FC-48A7-BD3B-68A522CB6D3A}" destId="{5E291168-A652-4FF5-B9A8-E8C436F7B5A2}" srcOrd="11" destOrd="0" presId="urn:microsoft.com/office/officeart/2005/8/layout/target3"/>
    <dgm:cxn modelId="{1AA8A61B-F15D-44C2-B161-51C322C43AE2}" type="presParOf" srcId="{2654E6F7-66FC-48A7-BD3B-68A522CB6D3A}" destId="{7BD58993-2B6C-4958-A828-5359ECECC5D0}" srcOrd="12" destOrd="0" presId="urn:microsoft.com/office/officeart/2005/8/layout/target3"/>
    <dgm:cxn modelId="{15EA8AC8-87CD-4694-B0CE-E1F79648751B}" type="presParOf" srcId="{2654E6F7-66FC-48A7-BD3B-68A522CB6D3A}" destId="{8DB50A4B-69AD-4460-AD1D-906BCDE54FC5}" srcOrd="13" destOrd="0" presId="urn:microsoft.com/office/officeart/2005/8/layout/target3"/>
    <dgm:cxn modelId="{057B24EC-B786-44FE-9E7B-26D7A055EB9E}" type="presParOf" srcId="{2654E6F7-66FC-48A7-BD3B-68A522CB6D3A}" destId="{19DD6123-0E04-450C-85AA-636EAF4B01B9}" srcOrd="14" destOrd="0" presId="urn:microsoft.com/office/officeart/2005/8/layout/target3"/>
    <dgm:cxn modelId="{B9435C47-FF8C-450A-9A13-D72FFBD8D201}" type="presParOf" srcId="{2654E6F7-66FC-48A7-BD3B-68A522CB6D3A}" destId="{451B18B2-ED4A-4B8C-9A27-645DC6C3B7A4}" srcOrd="15" destOrd="0" presId="urn:microsoft.com/office/officeart/2005/8/layout/target3"/>
    <dgm:cxn modelId="{FB4C8642-071D-4922-B3E6-EC1ACB5A585C}" type="presParOf" srcId="{2654E6F7-66FC-48A7-BD3B-68A522CB6D3A}" destId="{BA6A5E1A-0008-4D5A-9BDF-D88096BD7BC2}" srcOrd="16" destOrd="0" presId="urn:microsoft.com/office/officeart/2005/8/layout/target3"/>
    <dgm:cxn modelId="{6598836A-8C06-4931-B6E6-7EDF2371990C}" type="presParOf" srcId="{2654E6F7-66FC-48A7-BD3B-68A522CB6D3A}" destId="{28922E5A-7070-4FD4-AFC2-A305E172EFD2}" srcOrd="17" destOrd="0" presId="urn:microsoft.com/office/officeart/2005/8/layout/target3"/>
    <dgm:cxn modelId="{9A4C23AF-B811-4BD2-9DC4-27D7353F1F97}" type="presParOf" srcId="{2654E6F7-66FC-48A7-BD3B-68A522CB6D3A}" destId="{7B6B18A6-BFEA-4D7A-8EE1-850582D75805}" srcOrd="18" destOrd="0" presId="urn:microsoft.com/office/officeart/2005/8/layout/target3"/>
    <dgm:cxn modelId="{99EF248A-5215-4D4E-B5BE-A9625B400F17}" type="presParOf" srcId="{2654E6F7-66FC-48A7-BD3B-68A522CB6D3A}" destId="{F88ECC5D-9B19-4D86-810A-8EF3044EF573}" srcOrd="19" destOrd="0" presId="urn:microsoft.com/office/officeart/2005/8/layout/target3"/>
    <dgm:cxn modelId="{76F3C3C1-49B1-47B5-A290-9B80AF08EAAD}" type="presParOf" srcId="{2654E6F7-66FC-48A7-BD3B-68A522CB6D3A}" destId="{20663952-BF8B-457B-835F-02E9F65FE04E}" srcOrd="20" destOrd="0" presId="urn:microsoft.com/office/officeart/2005/8/layout/target3"/>
    <dgm:cxn modelId="{142F3AA7-9375-4721-8716-85813EC8AF39}" type="presParOf" srcId="{2654E6F7-66FC-48A7-BD3B-68A522CB6D3A}" destId="{E5C490A4-3E17-4649-B1F2-001FDEF35F13}" srcOrd="21" destOrd="0" presId="urn:microsoft.com/office/officeart/2005/8/layout/target3"/>
    <dgm:cxn modelId="{38D63C3E-F966-44BB-8F06-9591A32F7F65}" type="presParOf" srcId="{2654E6F7-66FC-48A7-BD3B-68A522CB6D3A}" destId="{DD7C6420-3254-43D2-911D-F9F3DB07F2F7}" srcOrd="22" destOrd="0" presId="urn:microsoft.com/office/officeart/2005/8/layout/target3"/>
    <dgm:cxn modelId="{D12BDEC0-8DE3-45E6-A395-AA89B0476665}" type="presParOf" srcId="{2654E6F7-66FC-48A7-BD3B-68A522CB6D3A}" destId="{266628D5-2DC2-4CE8-ADCF-D8029CF99D2C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315BA7-6D72-4FB9-B8ED-8EE2C25C41E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8D756B-7E30-4362-BDDC-6E0B14CB08A8}">
      <dgm:prSet/>
      <dgm:spPr/>
      <dgm:t>
        <a:bodyPr/>
        <a:lstStyle/>
        <a:p>
          <a:pPr rtl="0"/>
          <a:r>
            <a:rPr lang="ru-RU" b="1" dirty="0" smtClean="0"/>
            <a:t>1.Цель, задачи, ключевые риски и плановые эффекты.</a:t>
          </a:r>
          <a:r>
            <a:rPr lang="ru-RU" dirty="0" smtClean="0"/>
            <a:t/>
          </a:r>
          <a:br>
            <a:rPr lang="ru-RU" dirty="0" smtClean="0"/>
          </a:br>
          <a:r>
            <a:rPr lang="ru-RU" b="1" dirty="0" smtClean="0"/>
            <a:t> 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7A2EA294-ADE2-4409-9EA7-FABCB815131C}" type="parTrans" cxnId="{8A5FF08B-E552-4113-82CD-D13FF8FE18AD}">
      <dgm:prSet/>
      <dgm:spPr/>
      <dgm:t>
        <a:bodyPr/>
        <a:lstStyle/>
        <a:p>
          <a:endParaRPr lang="ru-RU"/>
        </a:p>
      </dgm:t>
    </dgm:pt>
    <dgm:pt modelId="{857B036C-0E33-4F21-BD28-99E879905180}" type="sibTrans" cxnId="{8A5FF08B-E552-4113-82CD-D13FF8FE18AD}">
      <dgm:prSet/>
      <dgm:spPr/>
      <dgm:t>
        <a:bodyPr/>
        <a:lstStyle/>
        <a:p>
          <a:endParaRPr lang="ru-RU"/>
        </a:p>
      </dgm:t>
    </dgm:pt>
    <dgm:pt modelId="{78C64F10-770C-49C1-9339-9AF504E461A9}" type="pres">
      <dgm:prSet presAssocID="{D7315BA7-6D72-4FB9-B8ED-8EE2C25C41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2C662E-9BAB-4B2A-B874-468B348F25F9}" type="pres">
      <dgm:prSet presAssocID="{6D8D756B-7E30-4362-BDDC-6E0B14CB08A8}" presName="linNode" presStyleCnt="0"/>
      <dgm:spPr/>
    </dgm:pt>
    <dgm:pt modelId="{EEC11F0A-5EC3-4837-A636-13ABEEBA91D6}" type="pres">
      <dgm:prSet presAssocID="{6D8D756B-7E30-4362-BDDC-6E0B14CB08A8}" presName="parentText" presStyleLbl="node1" presStyleIdx="0" presStyleCnt="1" custScaleX="1749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B9E1BE-396F-4000-AE11-B6BA00B5AD41}" type="presOf" srcId="{6D8D756B-7E30-4362-BDDC-6E0B14CB08A8}" destId="{EEC11F0A-5EC3-4837-A636-13ABEEBA91D6}" srcOrd="0" destOrd="0" presId="urn:microsoft.com/office/officeart/2005/8/layout/vList5"/>
    <dgm:cxn modelId="{C2DC4CC5-FB4C-4D0D-B99B-09322AFBB59A}" type="presOf" srcId="{D7315BA7-6D72-4FB9-B8ED-8EE2C25C41E2}" destId="{78C64F10-770C-49C1-9339-9AF504E461A9}" srcOrd="0" destOrd="0" presId="urn:microsoft.com/office/officeart/2005/8/layout/vList5"/>
    <dgm:cxn modelId="{8A5FF08B-E552-4113-82CD-D13FF8FE18AD}" srcId="{D7315BA7-6D72-4FB9-B8ED-8EE2C25C41E2}" destId="{6D8D756B-7E30-4362-BDDC-6E0B14CB08A8}" srcOrd="0" destOrd="0" parTransId="{7A2EA294-ADE2-4409-9EA7-FABCB815131C}" sibTransId="{857B036C-0E33-4F21-BD28-99E879905180}"/>
    <dgm:cxn modelId="{01F8C238-03FA-432E-94FE-9090654FB08E}" type="presParOf" srcId="{78C64F10-770C-49C1-9339-9AF504E461A9}" destId="{462C662E-9BAB-4B2A-B874-468B348F25F9}" srcOrd="0" destOrd="0" presId="urn:microsoft.com/office/officeart/2005/8/layout/vList5"/>
    <dgm:cxn modelId="{9427DBC7-0F76-443D-8402-A190F6919A69}" type="presParOf" srcId="{462C662E-9BAB-4B2A-B874-468B348F25F9}" destId="{EEC11F0A-5EC3-4837-A636-13ABEEBA91D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B21E8B-8422-4471-8A7C-BC9AAB99B52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D1E85A-4667-4DE9-8909-37E3E80533C1}">
      <dgm:prSet custT="1"/>
      <dgm:spPr/>
      <dgm:t>
        <a:bodyPr/>
        <a:lstStyle/>
        <a:p>
          <a:pPr algn="l" rtl="0"/>
          <a:r>
            <a:rPr lang="ru-RU" sz="1200" dirty="0" smtClean="0"/>
            <a:t>Значимость проекта подчеркивается внедрением принципов бережливого производства в деятельность образовательных          организаций Краснодарского края в рамках реализации проекта «Бережливая Кубань».</a:t>
          </a:r>
        </a:p>
        <a:p>
          <a:pPr algn="l" rtl="0"/>
          <a:r>
            <a:rPr lang="ru-RU" sz="1200" dirty="0" smtClean="0"/>
            <a:t>Актуальным направлением внедрения данных принципов в работу МОБУ СОШ №82 города Сочи имени Героя Советского Союза Октябрьского Ф.С  является оптимизация затрат времени работы педагогов со слабоуспевающими и группой риска обучающимися.</a:t>
          </a:r>
          <a:endParaRPr lang="ru-RU" sz="1200" dirty="0"/>
        </a:p>
      </dgm:t>
    </dgm:pt>
    <dgm:pt modelId="{E4F9083E-E454-4054-AB83-B9151992A6F1}" type="parTrans" cxnId="{FCEE630C-7958-44F0-AF0C-0668314F9C16}">
      <dgm:prSet/>
      <dgm:spPr/>
      <dgm:t>
        <a:bodyPr/>
        <a:lstStyle/>
        <a:p>
          <a:endParaRPr lang="ru-RU"/>
        </a:p>
      </dgm:t>
    </dgm:pt>
    <dgm:pt modelId="{BA53AAFD-F0E6-465B-8C89-1D33D3AE46E8}" type="sibTrans" cxnId="{FCEE630C-7958-44F0-AF0C-0668314F9C16}">
      <dgm:prSet/>
      <dgm:spPr/>
      <dgm:t>
        <a:bodyPr/>
        <a:lstStyle/>
        <a:p>
          <a:endParaRPr lang="ru-RU"/>
        </a:p>
      </dgm:t>
    </dgm:pt>
    <dgm:pt modelId="{94A6DE7D-40B7-47F8-AC68-1FAA58118564}">
      <dgm:prSet custT="1"/>
      <dgm:spPr/>
      <dgm:t>
        <a:bodyPr/>
        <a:lstStyle/>
        <a:p>
          <a:pPr algn="l" rtl="0"/>
          <a:r>
            <a:rPr lang="ru-RU" sz="1100" b="1" dirty="0" smtClean="0"/>
            <a:t>Задачи проекта:</a:t>
          </a:r>
        </a:p>
        <a:p>
          <a:pPr algn="l" rtl="0"/>
          <a:r>
            <a:rPr lang="ru-RU" sz="1100" dirty="0" smtClean="0"/>
            <a:t>-Сократить время педагога на установление тематических пробелов знаний</a:t>
          </a:r>
        </a:p>
        <a:p>
          <a:pPr algn="l" rtl="0"/>
          <a:r>
            <a:rPr lang="ru-RU" sz="1100" dirty="0" smtClean="0"/>
            <a:t>-Сократить время педагога на подготовку индивидуальных заданий</a:t>
          </a:r>
        </a:p>
        <a:p>
          <a:pPr algn="l" rtl="0"/>
          <a:r>
            <a:rPr lang="ru-RU" sz="1100" dirty="0" smtClean="0"/>
            <a:t>-Сократить время на объяснение материала по западающим темам</a:t>
          </a:r>
          <a:endParaRPr lang="ru-RU" sz="1100" dirty="0"/>
        </a:p>
      </dgm:t>
    </dgm:pt>
    <dgm:pt modelId="{D6CC2DAC-E1D1-4263-A1D6-020C9DDD24B5}" type="parTrans" cxnId="{46B89375-56AF-4BD2-B96B-EC4EFEE4D081}">
      <dgm:prSet/>
      <dgm:spPr/>
      <dgm:t>
        <a:bodyPr/>
        <a:lstStyle/>
        <a:p>
          <a:endParaRPr lang="ru-RU"/>
        </a:p>
      </dgm:t>
    </dgm:pt>
    <dgm:pt modelId="{2FF7689D-5A4F-438C-9AB0-A01E9DABE11A}" type="sibTrans" cxnId="{46B89375-56AF-4BD2-B96B-EC4EFEE4D081}">
      <dgm:prSet/>
      <dgm:spPr/>
      <dgm:t>
        <a:bodyPr/>
        <a:lstStyle/>
        <a:p>
          <a:endParaRPr lang="ru-RU"/>
        </a:p>
      </dgm:t>
    </dgm:pt>
    <dgm:pt modelId="{F0854552-31D2-4321-B889-19D32D084AFC}">
      <dgm:prSet custT="1"/>
      <dgm:spPr/>
      <dgm:t>
        <a:bodyPr/>
        <a:lstStyle/>
        <a:p>
          <a:pPr algn="l" rtl="0"/>
          <a:r>
            <a:rPr lang="ru-RU" sz="1100" b="1" dirty="0" smtClean="0"/>
            <a:t>Ключевой риск- </a:t>
          </a:r>
          <a:r>
            <a:rPr lang="ru-RU" sz="1100" dirty="0" smtClean="0"/>
            <a:t>Чрезмерная трата времени педагога на ликвидацию пробелов.</a:t>
          </a:r>
          <a:endParaRPr lang="ru-RU" sz="1100" dirty="0"/>
        </a:p>
      </dgm:t>
    </dgm:pt>
    <dgm:pt modelId="{68455BA5-C05F-489E-B3E9-C90EB2FB77EF}" type="parTrans" cxnId="{575154D4-8C2D-4AB5-AA51-E19A312F998B}">
      <dgm:prSet/>
      <dgm:spPr/>
      <dgm:t>
        <a:bodyPr/>
        <a:lstStyle/>
        <a:p>
          <a:endParaRPr lang="ru-RU"/>
        </a:p>
      </dgm:t>
    </dgm:pt>
    <dgm:pt modelId="{1E69B114-1D54-4310-A3E3-1D73D71431EC}" type="sibTrans" cxnId="{575154D4-8C2D-4AB5-AA51-E19A312F998B}">
      <dgm:prSet/>
      <dgm:spPr/>
      <dgm:t>
        <a:bodyPr/>
        <a:lstStyle/>
        <a:p>
          <a:endParaRPr lang="ru-RU"/>
        </a:p>
      </dgm:t>
    </dgm:pt>
    <dgm:pt modelId="{9E8CC2B3-330E-428B-B75E-454D33200CBB}">
      <dgm:prSet/>
      <dgm:spPr/>
      <dgm:t>
        <a:bodyPr/>
        <a:lstStyle/>
        <a:p>
          <a:pPr algn="l" rtl="0"/>
          <a:r>
            <a:rPr lang="ru-RU" b="1" dirty="0" smtClean="0"/>
            <a:t>Прогнозируемые результаты </a:t>
          </a:r>
          <a:r>
            <a:rPr lang="ru-RU" dirty="0" smtClean="0"/>
            <a:t>проекта сформулированы в виде следующих ожидаемых эффектов:</a:t>
          </a:r>
        </a:p>
        <a:p>
          <a:pPr algn="l" rtl="0"/>
          <a:r>
            <a:rPr lang="ru-RU" dirty="0" smtClean="0"/>
            <a:t>- Сокращение времени педагога на подготовку индивидуальных заданий.</a:t>
          </a:r>
        </a:p>
        <a:p>
          <a:pPr algn="l" rtl="0"/>
          <a:r>
            <a:rPr lang="ru-RU" dirty="0" smtClean="0"/>
            <a:t>- Создание единой тематической базы ссылок на онлайн- платформах.</a:t>
          </a:r>
        </a:p>
      </dgm:t>
    </dgm:pt>
    <dgm:pt modelId="{3F6375B4-D621-47F3-9437-87CFAE35D290}" type="parTrans" cxnId="{D309F6AE-ABFF-4E85-A816-860940B45598}">
      <dgm:prSet/>
      <dgm:spPr/>
      <dgm:t>
        <a:bodyPr/>
        <a:lstStyle/>
        <a:p>
          <a:endParaRPr lang="ru-RU"/>
        </a:p>
      </dgm:t>
    </dgm:pt>
    <dgm:pt modelId="{52D1E0F4-E14D-4C7E-9598-4700680280BB}" type="sibTrans" cxnId="{D309F6AE-ABFF-4E85-A816-860940B45598}">
      <dgm:prSet/>
      <dgm:spPr/>
      <dgm:t>
        <a:bodyPr/>
        <a:lstStyle/>
        <a:p>
          <a:endParaRPr lang="ru-RU"/>
        </a:p>
      </dgm:t>
    </dgm:pt>
    <dgm:pt modelId="{494E54D0-CD76-48AB-AA56-F2C57D101238}">
      <dgm:prSet custT="1"/>
      <dgm:spPr/>
      <dgm:t>
        <a:bodyPr/>
        <a:lstStyle/>
        <a:p>
          <a:pPr algn="l" rtl="0"/>
          <a:r>
            <a:rPr lang="ru-RU" sz="1050" b="1" dirty="0" smtClean="0"/>
            <a:t>Цели проекта-</a:t>
          </a:r>
          <a:r>
            <a:rPr lang="ru-RU" sz="1050" dirty="0" smtClean="0"/>
            <a:t>  </a:t>
          </a:r>
          <a:r>
            <a:rPr lang="ru-RU" sz="1100" dirty="0" smtClean="0"/>
            <a:t>Сокращение времени педагога на работу со слабоуспевающими учащимися и группой риска. </a:t>
          </a:r>
          <a:endParaRPr lang="ru-RU" sz="1100" dirty="0"/>
        </a:p>
      </dgm:t>
    </dgm:pt>
    <dgm:pt modelId="{14C741F5-439F-4DE8-A702-B7A984410F59}" type="parTrans" cxnId="{05B6393C-B100-453D-A0D9-65BEFD11C48F}">
      <dgm:prSet/>
      <dgm:spPr/>
      <dgm:t>
        <a:bodyPr/>
        <a:lstStyle/>
        <a:p>
          <a:endParaRPr lang="ru-RU"/>
        </a:p>
      </dgm:t>
    </dgm:pt>
    <dgm:pt modelId="{3318352C-83F1-489C-8A44-C2C184052998}" type="sibTrans" cxnId="{05B6393C-B100-453D-A0D9-65BEFD11C48F}">
      <dgm:prSet/>
      <dgm:spPr/>
      <dgm:t>
        <a:bodyPr/>
        <a:lstStyle/>
        <a:p>
          <a:endParaRPr lang="ru-RU"/>
        </a:p>
      </dgm:t>
    </dgm:pt>
    <dgm:pt modelId="{9214C327-06B4-44DB-ABBF-3A2C01E29C8E}" type="pres">
      <dgm:prSet presAssocID="{90B21E8B-8422-4471-8A7C-BC9AAB99B52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EB79E30-026C-47F3-9D78-180B5DCB1EB6}" type="pres">
      <dgm:prSet presAssocID="{90B21E8B-8422-4471-8A7C-BC9AAB99B52C}" presName="pyramid" presStyleLbl="node1" presStyleIdx="0" presStyleCnt="1" custLinFactNeighborX="13432" custLinFactNeighborY="-2245"/>
      <dgm:spPr/>
    </dgm:pt>
    <dgm:pt modelId="{B07CFD3D-A889-4349-9B30-B10CFC57BAE8}" type="pres">
      <dgm:prSet presAssocID="{90B21E8B-8422-4471-8A7C-BC9AAB99B52C}" presName="theList" presStyleCnt="0"/>
      <dgm:spPr/>
    </dgm:pt>
    <dgm:pt modelId="{CFFE445E-6DF2-4033-BA8B-72B40BE3C064}" type="pres">
      <dgm:prSet presAssocID="{E5D1E85A-4667-4DE9-8909-37E3E80533C1}" presName="aNode" presStyleLbl="fgAcc1" presStyleIdx="0" presStyleCnt="5" custScaleX="256730" custScaleY="480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742E1-84F4-4A1B-9A8C-A83C01146D20}" type="pres">
      <dgm:prSet presAssocID="{E5D1E85A-4667-4DE9-8909-37E3E80533C1}" presName="aSpace" presStyleCnt="0"/>
      <dgm:spPr/>
    </dgm:pt>
    <dgm:pt modelId="{1C023513-FC64-4275-9EE2-ECFE245EAA56}" type="pres">
      <dgm:prSet presAssocID="{494E54D0-CD76-48AB-AA56-F2C57D101238}" presName="aNode" presStyleLbl="fgAcc1" presStyleIdx="1" presStyleCnt="5" custScaleX="256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BE7C0-4043-442E-9A2F-68B6422B0769}" type="pres">
      <dgm:prSet presAssocID="{494E54D0-CD76-48AB-AA56-F2C57D101238}" presName="aSpace" presStyleCnt="0"/>
      <dgm:spPr/>
    </dgm:pt>
    <dgm:pt modelId="{A9A7184D-CBEF-4F81-B148-B31985F0F8AC}" type="pres">
      <dgm:prSet presAssocID="{94A6DE7D-40B7-47F8-AC68-1FAA58118564}" presName="aNode" presStyleLbl="fgAcc1" presStyleIdx="2" presStyleCnt="5" custAng="10800000" custFlipVert="1" custScaleX="252420" custScaleY="362482" custLinFactNeighborX="-5372" custLinFactNeighborY="95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4DD27-03F8-412C-A9B8-B7886224836E}" type="pres">
      <dgm:prSet presAssocID="{94A6DE7D-40B7-47F8-AC68-1FAA58118564}" presName="aSpace" presStyleCnt="0"/>
      <dgm:spPr/>
    </dgm:pt>
    <dgm:pt modelId="{4D66C53A-D807-40D0-B44A-B66F8D17B0D9}" type="pres">
      <dgm:prSet presAssocID="{F0854552-31D2-4321-B889-19D32D084AFC}" presName="aNode" presStyleLbl="fgAcc1" presStyleIdx="3" presStyleCnt="5" custScaleX="252420" custScaleY="285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316F2-FFED-4B25-9EC3-302FA36DC54D}" type="pres">
      <dgm:prSet presAssocID="{F0854552-31D2-4321-B889-19D32D084AFC}" presName="aSpace" presStyleCnt="0"/>
      <dgm:spPr/>
    </dgm:pt>
    <dgm:pt modelId="{643FA28C-12D7-48AE-BDCB-12D3371D9B8A}" type="pres">
      <dgm:prSet presAssocID="{9E8CC2B3-330E-428B-B75E-454D33200CBB}" presName="aNode" presStyleLbl="fgAcc1" presStyleIdx="4" presStyleCnt="5" custScaleX="252420" custScaleY="498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E744E-CB47-4E6D-8ECA-B05D991454FA}" type="pres">
      <dgm:prSet presAssocID="{9E8CC2B3-330E-428B-B75E-454D33200CBB}" presName="aSpace" presStyleCnt="0"/>
      <dgm:spPr/>
    </dgm:pt>
  </dgm:ptLst>
  <dgm:cxnLst>
    <dgm:cxn modelId="{D309F6AE-ABFF-4E85-A816-860940B45598}" srcId="{90B21E8B-8422-4471-8A7C-BC9AAB99B52C}" destId="{9E8CC2B3-330E-428B-B75E-454D33200CBB}" srcOrd="4" destOrd="0" parTransId="{3F6375B4-D621-47F3-9437-87CFAE35D290}" sibTransId="{52D1E0F4-E14D-4C7E-9598-4700680280BB}"/>
    <dgm:cxn modelId="{F7C5C355-1539-4B0C-960A-6743E52D27D7}" type="presOf" srcId="{F0854552-31D2-4321-B889-19D32D084AFC}" destId="{4D66C53A-D807-40D0-B44A-B66F8D17B0D9}" srcOrd="0" destOrd="0" presId="urn:microsoft.com/office/officeart/2005/8/layout/pyramid2"/>
    <dgm:cxn modelId="{01819FFE-351B-48D9-A28E-106FBE862FD5}" type="presOf" srcId="{90B21E8B-8422-4471-8A7C-BC9AAB99B52C}" destId="{9214C327-06B4-44DB-ABBF-3A2C01E29C8E}" srcOrd="0" destOrd="0" presId="urn:microsoft.com/office/officeart/2005/8/layout/pyramid2"/>
    <dgm:cxn modelId="{575154D4-8C2D-4AB5-AA51-E19A312F998B}" srcId="{90B21E8B-8422-4471-8A7C-BC9AAB99B52C}" destId="{F0854552-31D2-4321-B889-19D32D084AFC}" srcOrd="3" destOrd="0" parTransId="{68455BA5-C05F-489E-B3E9-C90EB2FB77EF}" sibTransId="{1E69B114-1D54-4310-A3E3-1D73D71431EC}"/>
    <dgm:cxn modelId="{ABD99BB6-B1C0-46B4-ADBD-BB27B0F357B1}" type="presOf" srcId="{9E8CC2B3-330E-428B-B75E-454D33200CBB}" destId="{643FA28C-12D7-48AE-BDCB-12D3371D9B8A}" srcOrd="0" destOrd="0" presId="urn:microsoft.com/office/officeart/2005/8/layout/pyramid2"/>
    <dgm:cxn modelId="{1D6309B1-3AC5-4EA8-B173-FE485177F265}" type="presOf" srcId="{94A6DE7D-40B7-47F8-AC68-1FAA58118564}" destId="{A9A7184D-CBEF-4F81-B148-B31985F0F8AC}" srcOrd="0" destOrd="0" presId="urn:microsoft.com/office/officeart/2005/8/layout/pyramid2"/>
    <dgm:cxn modelId="{36ACACCB-3D18-47C0-9B98-D53D53BF4258}" type="presOf" srcId="{E5D1E85A-4667-4DE9-8909-37E3E80533C1}" destId="{CFFE445E-6DF2-4033-BA8B-72B40BE3C064}" srcOrd="0" destOrd="0" presId="urn:microsoft.com/office/officeart/2005/8/layout/pyramid2"/>
    <dgm:cxn modelId="{05B6393C-B100-453D-A0D9-65BEFD11C48F}" srcId="{90B21E8B-8422-4471-8A7C-BC9AAB99B52C}" destId="{494E54D0-CD76-48AB-AA56-F2C57D101238}" srcOrd="1" destOrd="0" parTransId="{14C741F5-439F-4DE8-A702-B7A984410F59}" sibTransId="{3318352C-83F1-489C-8A44-C2C184052998}"/>
    <dgm:cxn modelId="{FCEE630C-7958-44F0-AF0C-0668314F9C16}" srcId="{90B21E8B-8422-4471-8A7C-BC9AAB99B52C}" destId="{E5D1E85A-4667-4DE9-8909-37E3E80533C1}" srcOrd="0" destOrd="0" parTransId="{E4F9083E-E454-4054-AB83-B9151992A6F1}" sibTransId="{BA53AAFD-F0E6-465B-8C89-1D33D3AE46E8}"/>
    <dgm:cxn modelId="{1CA6A2B6-6F11-49E8-98D3-5A8DBA21A752}" type="presOf" srcId="{494E54D0-CD76-48AB-AA56-F2C57D101238}" destId="{1C023513-FC64-4275-9EE2-ECFE245EAA56}" srcOrd="0" destOrd="0" presId="urn:microsoft.com/office/officeart/2005/8/layout/pyramid2"/>
    <dgm:cxn modelId="{46B89375-56AF-4BD2-B96B-EC4EFEE4D081}" srcId="{90B21E8B-8422-4471-8A7C-BC9AAB99B52C}" destId="{94A6DE7D-40B7-47F8-AC68-1FAA58118564}" srcOrd="2" destOrd="0" parTransId="{D6CC2DAC-E1D1-4263-A1D6-020C9DDD24B5}" sibTransId="{2FF7689D-5A4F-438C-9AB0-A01E9DABE11A}"/>
    <dgm:cxn modelId="{F439F8A1-A2E3-41F5-96A5-B6E9C0921FB8}" type="presParOf" srcId="{9214C327-06B4-44DB-ABBF-3A2C01E29C8E}" destId="{4EB79E30-026C-47F3-9D78-180B5DCB1EB6}" srcOrd="0" destOrd="0" presId="urn:microsoft.com/office/officeart/2005/8/layout/pyramid2"/>
    <dgm:cxn modelId="{302666F6-C3EC-4B3F-B0F6-90860F9CF479}" type="presParOf" srcId="{9214C327-06B4-44DB-ABBF-3A2C01E29C8E}" destId="{B07CFD3D-A889-4349-9B30-B10CFC57BAE8}" srcOrd="1" destOrd="0" presId="urn:microsoft.com/office/officeart/2005/8/layout/pyramid2"/>
    <dgm:cxn modelId="{E5A65214-4682-4DA1-BCFC-A18307E23004}" type="presParOf" srcId="{B07CFD3D-A889-4349-9B30-B10CFC57BAE8}" destId="{CFFE445E-6DF2-4033-BA8B-72B40BE3C064}" srcOrd="0" destOrd="0" presId="urn:microsoft.com/office/officeart/2005/8/layout/pyramid2"/>
    <dgm:cxn modelId="{E11361A4-846E-43ED-9A95-5C0D5F2B367A}" type="presParOf" srcId="{B07CFD3D-A889-4349-9B30-B10CFC57BAE8}" destId="{7DA742E1-84F4-4A1B-9A8C-A83C01146D20}" srcOrd="1" destOrd="0" presId="urn:microsoft.com/office/officeart/2005/8/layout/pyramid2"/>
    <dgm:cxn modelId="{67B9A72F-005C-46FD-96A5-AB4495725745}" type="presParOf" srcId="{B07CFD3D-A889-4349-9B30-B10CFC57BAE8}" destId="{1C023513-FC64-4275-9EE2-ECFE245EAA56}" srcOrd="2" destOrd="0" presId="urn:microsoft.com/office/officeart/2005/8/layout/pyramid2"/>
    <dgm:cxn modelId="{16501FBF-C6D4-4949-BB09-55605BBA4736}" type="presParOf" srcId="{B07CFD3D-A889-4349-9B30-B10CFC57BAE8}" destId="{FA8BE7C0-4043-442E-9A2F-68B6422B0769}" srcOrd="3" destOrd="0" presId="urn:microsoft.com/office/officeart/2005/8/layout/pyramid2"/>
    <dgm:cxn modelId="{1FDE3759-D5D5-4294-9660-0F42A97C6E08}" type="presParOf" srcId="{B07CFD3D-A889-4349-9B30-B10CFC57BAE8}" destId="{A9A7184D-CBEF-4F81-B148-B31985F0F8AC}" srcOrd="4" destOrd="0" presId="urn:microsoft.com/office/officeart/2005/8/layout/pyramid2"/>
    <dgm:cxn modelId="{DC4EB8AE-60FE-4489-B18E-4C3F8181813C}" type="presParOf" srcId="{B07CFD3D-A889-4349-9B30-B10CFC57BAE8}" destId="{3C84DD27-03F8-412C-A9B8-B7886224836E}" srcOrd="5" destOrd="0" presId="urn:microsoft.com/office/officeart/2005/8/layout/pyramid2"/>
    <dgm:cxn modelId="{A099C33B-FF9E-4D65-9723-7ABF604DFB6C}" type="presParOf" srcId="{B07CFD3D-A889-4349-9B30-B10CFC57BAE8}" destId="{4D66C53A-D807-40D0-B44A-B66F8D17B0D9}" srcOrd="6" destOrd="0" presId="urn:microsoft.com/office/officeart/2005/8/layout/pyramid2"/>
    <dgm:cxn modelId="{8B9EC6C9-805B-44C0-9F3B-E2518E4685CB}" type="presParOf" srcId="{B07CFD3D-A889-4349-9B30-B10CFC57BAE8}" destId="{D0E316F2-FFED-4B25-9EC3-302FA36DC54D}" srcOrd="7" destOrd="0" presId="urn:microsoft.com/office/officeart/2005/8/layout/pyramid2"/>
    <dgm:cxn modelId="{4B752C75-0AB8-43BA-BEE1-089D07796B78}" type="presParOf" srcId="{B07CFD3D-A889-4349-9B30-B10CFC57BAE8}" destId="{643FA28C-12D7-48AE-BDCB-12D3371D9B8A}" srcOrd="8" destOrd="0" presId="urn:microsoft.com/office/officeart/2005/8/layout/pyramid2"/>
    <dgm:cxn modelId="{B09427E9-6C98-443F-A0A6-E7842802F349}" type="presParOf" srcId="{B07CFD3D-A889-4349-9B30-B10CFC57BAE8}" destId="{5F4E744E-CB47-4E6D-8ECA-B05D991454FA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40D4C0-7A3B-40CF-BBE7-FBA2C31BFA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C04F6D-6627-47F8-84FC-6D334BC9E4BE}">
      <dgm:prSet/>
      <dgm:spPr/>
      <dgm:t>
        <a:bodyPr/>
        <a:lstStyle/>
        <a:p>
          <a:pPr rtl="0"/>
          <a:r>
            <a:rPr lang="ru-RU" b="1" dirty="0" smtClean="0"/>
            <a:t>КАРТА  ТЕКУЩЕГО  СОСТОЯНИЯ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FFBDAF36-7294-430C-9057-D7B9908F1F9F}" type="parTrans" cxnId="{6128158A-FBC1-48A7-87FD-F29AD6FB9568}">
      <dgm:prSet/>
      <dgm:spPr/>
      <dgm:t>
        <a:bodyPr/>
        <a:lstStyle/>
        <a:p>
          <a:endParaRPr lang="ru-RU"/>
        </a:p>
      </dgm:t>
    </dgm:pt>
    <dgm:pt modelId="{8C3038AD-BA29-4317-82FA-B1E512A594EF}" type="sibTrans" cxnId="{6128158A-FBC1-48A7-87FD-F29AD6FB9568}">
      <dgm:prSet/>
      <dgm:spPr/>
      <dgm:t>
        <a:bodyPr/>
        <a:lstStyle/>
        <a:p>
          <a:endParaRPr lang="ru-RU"/>
        </a:p>
      </dgm:t>
    </dgm:pt>
    <dgm:pt modelId="{543297FC-7A32-43DF-8991-6C7327D80ED1}" type="pres">
      <dgm:prSet presAssocID="{2140D4C0-7A3B-40CF-BBE7-FBA2C31BFA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668B05-53D6-4C22-9B5A-B5B41D8491ED}" type="pres">
      <dgm:prSet presAssocID="{EEC04F6D-6627-47F8-84FC-6D334BC9E4B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28158A-FBC1-48A7-87FD-F29AD6FB9568}" srcId="{2140D4C0-7A3B-40CF-BBE7-FBA2C31BFAB5}" destId="{EEC04F6D-6627-47F8-84FC-6D334BC9E4BE}" srcOrd="0" destOrd="0" parTransId="{FFBDAF36-7294-430C-9057-D7B9908F1F9F}" sibTransId="{8C3038AD-BA29-4317-82FA-B1E512A594EF}"/>
    <dgm:cxn modelId="{D7780732-E4CA-4092-A7B7-BDDCB8877921}" type="presOf" srcId="{2140D4C0-7A3B-40CF-BBE7-FBA2C31BFAB5}" destId="{543297FC-7A32-43DF-8991-6C7327D80ED1}" srcOrd="0" destOrd="0" presId="urn:microsoft.com/office/officeart/2005/8/layout/vList2"/>
    <dgm:cxn modelId="{70EFBDFD-A197-471F-83DB-D3D322CE314E}" type="presOf" srcId="{EEC04F6D-6627-47F8-84FC-6D334BC9E4BE}" destId="{A2668B05-53D6-4C22-9B5A-B5B41D8491ED}" srcOrd="0" destOrd="0" presId="urn:microsoft.com/office/officeart/2005/8/layout/vList2"/>
    <dgm:cxn modelId="{484808AB-F2CE-40F8-8A77-A194E7D110EB}" type="presParOf" srcId="{543297FC-7A32-43DF-8991-6C7327D80ED1}" destId="{A2668B05-53D6-4C22-9B5A-B5B41D8491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7B92B9-DA37-40C2-B9B0-0B9CF83F09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8939B07-4CEB-4552-A2E0-62CC70A43FE2}">
      <dgm:prSet/>
      <dgm:spPr/>
      <dgm:t>
        <a:bodyPr/>
        <a:lstStyle/>
        <a:p>
          <a:pPr rtl="0"/>
          <a:r>
            <a:rPr lang="ru-RU" dirty="0" smtClean="0"/>
            <a:t>Механизм реализации проекта</a:t>
          </a:r>
          <a:endParaRPr lang="ru-RU" dirty="0"/>
        </a:p>
      </dgm:t>
    </dgm:pt>
    <dgm:pt modelId="{A51E50E0-4EE0-4C8C-B648-9B1145913762}" type="parTrans" cxnId="{80A7D5BF-C62D-4232-831F-7B4E597B1B09}">
      <dgm:prSet/>
      <dgm:spPr/>
      <dgm:t>
        <a:bodyPr/>
        <a:lstStyle/>
        <a:p>
          <a:endParaRPr lang="ru-RU"/>
        </a:p>
      </dgm:t>
    </dgm:pt>
    <dgm:pt modelId="{38D8FDA8-F3B1-40A6-B78D-9F51C9C97AA3}" type="sibTrans" cxnId="{80A7D5BF-C62D-4232-831F-7B4E597B1B09}">
      <dgm:prSet/>
      <dgm:spPr/>
      <dgm:t>
        <a:bodyPr/>
        <a:lstStyle/>
        <a:p>
          <a:endParaRPr lang="ru-RU"/>
        </a:p>
      </dgm:t>
    </dgm:pt>
    <dgm:pt modelId="{D47DC599-4FBC-406A-8F80-E288080E47CB}" type="pres">
      <dgm:prSet presAssocID="{D77B92B9-DA37-40C2-B9B0-0B9CF83F09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425E33-883A-4678-964B-627FEC9ABB37}" type="pres">
      <dgm:prSet presAssocID="{88939B07-4CEB-4552-A2E0-62CC70A43FE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A7D5BF-C62D-4232-831F-7B4E597B1B09}" srcId="{D77B92B9-DA37-40C2-B9B0-0B9CF83F090E}" destId="{88939B07-4CEB-4552-A2E0-62CC70A43FE2}" srcOrd="0" destOrd="0" parTransId="{A51E50E0-4EE0-4C8C-B648-9B1145913762}" sibTransId="{38D8FDA8-F3B1-40A6-B78D-9F51C9C97AA3}"/>
    <dgm:cxn modelId="{ABCA6CB7-FF1E-4455-A365-8CC834442035}" type="presOf" srcId="{D77B92B9-DA37-40C2-B9B0-0B9CF83F090E}" destId="{D47DC599-4FBC-406A-8F80-E288080E47CB}" srcOrd="0" destOrd="0" presId="urn:microsoft.com/office/officeart/2005/8/layout/vList2"/>
    <dgm:cxn modelId="{5FB4E61D-95A2-451A-A421-44E552C5088B}" type="presOf" srcId="{88939B07-4CEB-4552-A2E0-62CC70A43FE2}" destId="{56425E33-883A-4678-964B-627FEC9ABB37}" srcOrd="0" destOrd="0" presId="urn:microsoft.com/office/officeart/2005/8/layout/vList2"/>
    <dgm:cxn modelId="{B848091D-2BA5-45D6-9937-36C1E7F3FEBC}" type="presParOf" srcId="{D47DC599-4FBC-406A-8F80-E288080E47CB}" destId="{56425E33-883A-4678-964B-627FEC9ABB3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943554-D33D-4EC6-9474-A4A248F120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77609FB-115D-4BAC-A23C-21C811983A34}">
      <dgm:prSet/>
      <dgm:spPr/>
      <dgm:t>
        <a:bodyPr/>
        <a:lstStyle/>
        <a:p>
          <a:pPr rtl="0"/>
          <a:r>
            <a:rPr lang="ru-RU" b="1" dirty="0" smtClean="0"/>
            <a:t>2.1.</a:t>
          </a:r>
          <a:r>
            <a:rPr lang="ru-RU" dirty="0" smtClean="0"/>
            <a:t>     </a:t>
          </a:r>
          <a:r>
            <a:rPr lang="ru-RU" b="1" dirty="0" smtClean="0"/>
            <a:t>Описание карты текущего состояния по методу «5 ПОЧЕМУ»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54BF52A1-4CF0-4086-A494-6F27B027D6C0}" type="parTrans" cxnId="{B2EFDE97-900A-43B6-8027-9F1D68BC76A6}">
      <dgm:prSet/>
      <dgm:spPr/>
      <dgm:t>
        <a:bodyPr/>
        <a:lstStyle/>
        <a:p>
          <a:endParaRPr lang="ru-RU"/>
        </a:p>
      </dgm:t>
    </dgm:pt>
    <dgm:pt modelId="{C1712A2A-B512-47E1-A698-4B22FCBDBCDE}" type="sibTrans" cxnId="{B2EFDE97-900A-43B6-8027-9F1D68BC76A6}">
      <dgm:prSet/>
      <dgm:spPr/>
      <dgm:t>
        <a:bodyPr/>
        <a:lstStyle/>
        <a:p>
          <a:endParaRPr lang="ru-RU"/>
        </a:p>
      </dgm:t>
    </dgm:pt>
    <dgm:pt modelId="{4E6F8F39-53AC-4BAB-AC67-2E5C34B02EF7}" type="pres">
      <dgm:prSet presAssocID="{86943554-D33D-4EC6-9474-A4A248F120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90EE4F-9A26-4223-BCBC-D59B9D3C4AC3}" type="pres">
      <dgm:prSet presAssocID="{177609FB-115D-4BAC-A23C-21C811983A3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EFDE97-900A-43B6-8027-9F1D68BC76A6}" srcId="{86943554-D33D-4EC6-9474-A4A248F12068}" destId="{177609FB-115D-4BAC-A23C-21C811983A34}" srcOrd="0" destOrd="0" parTransId="{54BF52A1-4CF0-4086-A494-6F27B027D6C0}" sibTransId="{C1712A2A-B512-47E1-A698-4B22FCBDBCDE}"/>
    <dgm:cxn modelId="{3166294A-3FA7-4B9B-A79A-3778C18581F2}" type="presOf" srcId="{177609FB-115D-4BAC-A23C-21C811983A34}" destId="{CB90EE4F-9A26-4223-BCBC-D59B9D3C4AC3}" srcOrd="0" destOrd="0" presId="urn:microsoft.com/office/officeart/2005/8/layout/vList2"/>
    <dgm:cxn modelId="{9D5A7222-406A-46CE-8156-3DD8FA93D922}" type="presOf" srcId="{86943554-D33D-4EC6-9474-A4A248F12068}" destId="{4E6F8F39-53AC-4BAB-AC67-2E5C34B02EF7}" srcOrd="0" destOrd="0" presId="urn:microsoft.com/office/officeart/2005/8/layout/vList2"/>
    <dgm:cxn modelId="{6EBBEB5D-6347-4A27-9DB0-5077BC37F385}" type="presParOf" srcId="{4E6F8F39-53AC-4BAB-AC67-2E5C34B02EF7}" destId="{CB90EE4F-9A26-4223-BCBC-D59B9D3C4AC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B319CFC-4BE8-48CA-A2AC-4D94EF94A6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CCC21C-9FD2-4919-BCA7-DE0634514AF5}">
      <dgm:prSet/>
      <dgm:spPr/>
      <dgm:t>
        <a:bodyPr/>
        <a:lstStyle/>
        <a:p>
          <a:pPr rtl="0"/>
          <a:r>
            <a:rPr lang="ru-RU" b="1" dirty="0" smtClean="0"/>
            <a:t>2.2. План мероприятий в достижении целевых показателей.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CA4F2E9A-B64C-4506-9A6B-01DA6D4A4541}" type="parTrans" cxnId="{74C8C496-4EEF-4FA8-96D2-14F459916623}">
      <dgm:prSet/>
      <dgm:spPr/>
      <dgm:t>
        <a:bodyPr/>
        <a:lstStyle/>
        <a:p>
          <a:endParaRPr lang="ru-RU"/>
        </a:p>
      </dgm:t>
    </dgm:pt>
    <dgm:pt modelId="{A0CE90FF-6253-4DA1-9BE6-6CFE1E24F1FB}" type="sibTrans" cxnId="{74C8C496-4EEF-4FA8-96D2-14F459916623}">
      <dgm:prSet/>
      <dgm:spPr/>
      <dgm:t>
        <a:bodyPr/>
        <a:lstStyle/>
        <a:p>
          <a:endParaRPr lang="ru-RU"/>
        </a:p>
      </dgm:t>
    </dgm:pt>
    <dgm:pt modelId="{9D3475EA-C6CF-4EA2-86EF-56E606CAA347}" type="pres">
      <dgm:prSet presAssocID="{BB319CFC-4BE8-48CA-A2AC-4D94EF94A6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50E8F6-F968-410B-8B4E-EDC46876FA2E}" type="pres">
      <dgm:prSet presAssocID="{17CCC21C-9FD2-4919-BCA7-DE0634514AF5}" presName="parentText" presStyleLbl="node1" presStyleIdx="0" presStyleCnt="1" custScaleY="451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C8C496-4EEF-4FA8-96D2-14F459916623}" srcId="{BB319CFC-4BE8-48CA-A2AC-4D94EF94A6D6}" destId="{17CCC21C-9FD2-4919-BCA7-DE0634514AF5}" srcOrd="0" destOrd="0" parTransId="{CA4F2E9A-B64C-4506-9A6B-01DA6D4A4541}" sibTransId="{A0CE90FF-6253-4DA1-9BE6-6CFE1E24F1FB}"/>
    <dgm:cxn modelId="{BE22DD33-64B3-4EFB-8501-B136F648160B}" type="presOf" srcId="{17CCC21C-9FD2-4919-BCA7-DE0634514AF5}" destId="{AA50E8F6-F968-410B-8B4E-EDC46876FA2E}" srcOrd="0" destOrd="0" presId="urn:microsoft.com/office/officeart/2005/8/layout/vList2"/>
    <dgm:cxn modelId="{8AF9D229-5435-48F0-AB05-F4812E2A4A5C}" type="presOf" srcId="{BB319CFC-4BE8-48CA-A2AC-4D94EF94A6D6}" destId="{9D3475EA-C6CF-4EA2-86EF-56E606CAA347}" srcOrd="0" destOrd="0" presId="urn:microsoft.com/office/officeart/2005/8/layout/vList2"/>
    <dgm:cxn modelId="{025A72DC-D44C-434C-86E3-397360B8F19C}" type="presParOf" srcId="{9D3475EA-C6CF-4EA2-86EF-56E606CAA347}" destId="{AA50E8F6-F968-410B-8B4E-EDC46876FA2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2725D-FF96-45FC-B0A7-20945C696AEF}">
      <dsp:nvSpPr>
        <dsp:cNvPr id="0" name=""/>
        <dsp:cNvSpPr/>
      </dsp:nvSpPr>
      <dsp:spPr>
        <a:xfrm>
          <a:off x="0" y="0"/>
          <a:ext cx="4277072" cy="427707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8C246-E0C3-46D2-B2EC-08D835C74FD7}">
      <dsp:nvSpPr>
        <dsp:cNvPr id="0" name=""/>
        <dsp:cNvSpPr/>
      </dsp:nvSpPr>
      <dsp:spPr>
        <a:xfrm>
          <a:off x="2138536" y="0"/>
          <a:ext cx="6091064" cy="42770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РЕГИОНАЛЬНЫЙ ПРОЕКТ</a:t>
          </a:r>
          <a:endParaRPr lang="ru-RU" sz="1800" kern="1200" dirty="0"/>
        </a:p>
      </dsp:txBody>
      <dsp:txXfrm>
        <a:off x="2138536" y="0"/>
        <a:ext cx="6091064" cy="534635"/>
      </dsp:txXfrm>
    </dsp:sp>
    <dsp:sp modelId="{0CF4FF38-1F4B-4342-8EA2-04AFEBC53F3D}">
      <dsp:nvSpPr>
        <dsp:cNvPr id="0" name=""/>
        <dsp:cNvSpPr/>
      </dsp:nvSpPr>
      <dsp:spPr>
        <a:xfrm>
          <a:off x="374244" y="534635"/>
          <a:ext cx="3528583" cy="352858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604BE-0BFA-4DB2-B3E3-20449F5E8AB8}">
      <dsp:nvSpPr>
        <dsp:cNvPr id="0" name=""/>
        <dsp:cNvSpPr/>
      </dsp:nvSpPr>
      <dsp:spPr>
        <a:xfrm>
          <a:off x="2138536" y="534635"/>
          <a:ext cx="6091064" cy="35285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2138536" y="534635"/>
        <a:ext cx="6091064" cy="534635"/>
      </dsp:txXfrm>
    </dsp:sp>
    <dsp:sp modelId="{BA6F834C-60EB-4B8F-B785-8EDF0FD38384}">
      <dsp:nvSpPr>
        <dsp:cNvPr id="0" name=""/>
        <dsp:cNvSpPr/>
      </dsp:nvSpPr>
      <dsp:spPr>
        <a:xfrm>
          <a:off x="748488" y="1069270"/>
          <a:ext cx="2780094" cy="278009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258D66-6987-4142-94AE-486F1DA643F9}">
      <dsp:nvSpPr>
        <dsp:cNvPr id="0" name=""/>
        <dsp:cNvSpPr/>
      </dsp:nvSpPr>
      <dsp:spPr>
        <a:xfrm>
          <a:off x="2138536" y="1069270"/>
          <a:ext cx="6091064" cy="27800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«БЕРЕЖЛИВАЯ КУБАНЬ»</a:t>
          </a:r>
          <a:endParaRPr lang="ru-RU" sz="1800" kern="1200" dirty="0"/>
        </a:p>
      </dsp:txBody>
      <dsp:txXfrm>
        <a:off x="2138536" y="1069270"/>
        <a:ext cx="6091064" cy="534631"/>
      </dsp:txXfrm>
    </dsp:sp>
    <dsp:sp modelId="{C0263B3B-25F4-4BBB-87E3-713BD8F02929}">
      <dsp:nvSpPr>
        <dsp:cNvPr id="0" name=""/>
        <dsp:cNvSpPr/>
      </dsp:nvSpPr>
      <dsp:spPr>
        <a:xfrm>
          <a:off x="1122731" y="1603901"/>
          <a:ext cx="2031609" cy="203160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91168-A652-4FF5-B9A8-E8C436F7B5A2}">
      <dsp:nvSpPr>
        <dsp:cNvPr id="0" name=""/>
        <dsp:cNvSpPr/>
      </dsp:nvSpPr>
      <dsp:spPr>
        <a:xfrm>
          <a:off x="2138536" y="1603901"/>
          <a:ext cx="6091064" cy="20316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2138536" y="1603901"/>
        <a:ext cx="6091064" cy="534635"/>
      </dsp:txXfrm>
    </dsp:sp>
    <dsp:sp modelId="{8DB50A4B-69AD-4460-AD1D-906BCDE54FC5}">
      <dsp:nvSpPr>
        <dsp:cNvPr id="0" name=""/>
        <dsp:cNvSpPr/>
      </dsp:nvSpPr>
      <dsp:spPr>
        <a:xfrm>
          <a:off x="1496975" y="2138537"/>
          <a:ext cx="1283120" cy="128312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DD6123-0E04-450C-85AA-636EAF4B01B9}">
      <dsp:nvSpPr>
        <dsp:cNvPr id="0" name=""/>
        <dsp:cNvSpPr/>
      </dsp:nvSpPr>
      <dsp:spPr>
        <a:xfrm>
          <a:off x="2138536" y="2044818"/>
          <a:ext cx="6091064" cy="128312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Оптимизация затрат времени работы педагогов </a:t>
          </a:r>
          <a:endParaRPr lang="ru-RU" sz="1800" kern="1200" dirty="0"/>
        </a:p>
      </dsp:txBody>
      <dsp:txXfrm>
        <a:off x="2138536" y="2044818"/>
        <a:ext cx="6091064" cy="534635"/>
      </dsp:txXfrm>
    </dsp:sp>
    <dsp:sp modelId="{BA6A5E1A-0008-4D5A-9BDF-D88096BD7BC2}">
      <dsp:nvSpPr>
        <dsp:cNvPr id="0" name=""/>
        <dsp:cNvSpPr/>
      </dsp:nvSpPr>
      <dsp:spPr>
        <a:xfrm>
          <a:off x="1871220" y="2673172"/>
          <a:ext cx="534631" cy="53463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22E5A-7070-4FD4-AFC2-A305E172EFD2}">
      <dsp:nvSpPr>
        <dsp:cNvPr id="0" name=""/>
        <dsp:cNvSpPr/>
      </dsp:nvSpPr>
      <dsp:spPr>
        <a:xfrm>
          <a:off x="2138536" y="2673172"/>
          <a:ext cx="6091064" cy="534631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 слабоуспевающими и группой риска обучающимися</a:t>
          </a:r>
          <a:endParaRPr lang="ru-RU" sz="1800" kern="1200" dirty="0"/>
        </a:p>
      </dsp:txBody>
      <dsp:txXfrm>
        <a:off x="2138536" y="2673172"/>
        <a:ext cx="6091064" cy="5346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C11F0A-5EC3-4837-A636-13ABEEBA91D6}">
      <dsp:nvSpPr>
        <dsp:cNvPr id="0" name=""/>
        <dsp:cNvSpPr/>
      </dsp:nvSpPr>
      <dsp:spPr>
        <a:xfrm>
          <a:off x="1522505" y="0"/>
          <a:ext cx="5184588" cy="9941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1.Цель, задачи, ключевые риски и плановые эффекты.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b="1" kern="1200" dirty="0" smtClean="0"/>
            <a:t> 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endParaRPr lang="ru-RU" sz="1600" kern="1200" dirty="0"/>
        </a:p>
      </dsp:txBody>
      <dsp:txXfrm>
        <a:off x="1571034" y="48529"/>
        <a:ext cx="5087530" cy="8970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79E30-026C-47F3-9D78-180B5DCB1EB6}">
      <dsp:nvSpPr>
        <dsp:cNvPr id="0" name=""/>
        <dsp:cNvSpPr/>
      </dsp:nvSpPr>
      <dsp:spPr>
        <a:xfrm>
          <a:off x="738746" y="0"/>
          <a:ext cx="5141168" cy="514116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E445E-6DF2-4033-BA8B-72B40BE3C064}">
      <dsp:nvSpPr>
        <dsp:cNvPr id="0" name=""/>
        <dsp:cNvSpPr/>
      </dsp:nvSpPr>
      <dsp:spPr>
        <a:xfrm>
          <a:off x="-1" y="516884"/>
          <a:ext cx="8579298" cy="11035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Значимость проекта подчеркивается внедрением принципов бережливого производства в деятельность образовательных          организаций Краснодарского края в рамках реализации проекта «Бережливая Кубань».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Актуальным направлением внедрения данных принципов в работу МОБУ СОШ №82 города Сочи имени Героя Советского Союза Октябрьского Ф.С  является оптимизация затрат времени работы педагогов со слабоуспевающими и группой риска обучающимися.</a:t>
          </a:r>
          <a:endParaRPr lang="ru-RU" sz="1200" kern="1200" dirty="0"/>
        </a:p>
      </dsp:txBody>
      <dsp:txXfrm>
        <a:off x="53870" y="570755"/>
        <a:ext cx="8471556" cy="995802"/>
      </dsp:txXfrm>
    </dsp:sp>
    <dsp:sp modelId="{1C023513-FC64-4275-9EE2-ECFE245EAA56}">
      <dsp:nvSpPr>
        <dsp:cNvPr id="0" name=""/>
        <dsp:cNvSpPr/>
      </dsp:nvSpPr>
      <dsp:spPr>
        <a:xfrm>
          <a:off x="-1" y="1649112"/>
          <a:ext cx="8579298" cy="2294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Цели проекта-</a:t>
          </a:r>
          <a:r>
            <a:rPr lang="ru-RU" sz="1050" kern="1200" dirty="0" smtClean="0"/>
            <a:t>  </a:t>
          </a:r>
          <a:r>
            <a:rPr lang="ru-RU" sz="1100" kern="1200" dirty="0" smtClean="0"/>
            <a:t>Сокращение времени педагога на работу со слабоуспевающими учащимися и группой риска. </a:t>
          </a:r>
          <a:endParaRPr lang="ru-RU" sz="1100" kern="1200" dirty="0"/>
        </a:p>
      </dsp:txBody>
      <dsp:txXfrm>
        <a:off x="11201" y="1660314"/>
        <a:ext cx="8556894" cy="207067"/>
      </dsp:txXfrm>
    </dsp:sp>
    <dsp:sp modelId="{A9A7184D-CBEF-4F81-B148-B31985F0F8AC}">
      <dsp:nvSpPr>
        <dsp:cNvPr id="0" name=""/>
        <dsp:cNvSpPr/>
      </dsp:nvSpPr>
      <dsp:spPr>
        <a:xfrm rot="10800000" flipV="1">
          <a:off x="0" y="1934587"/>
          <a:ext cx="8435268" cy="8317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Задачи проекта:</a:t>
          </a:r>
        </a:p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-Сократить время педагога на установление тематических пробелов знаний</a:t>
          </a:r>
        </a:p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-Сократить время педагога на подготовку индивидуальных заданий</a:t>
          </a:r>
        </a:p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-Сократить время на объяснение материала по западающим темам</a:t>
          </a:r>
          <a:endParaRPr lang="ru-RU" sz="1100" kern="1200" dirty="0"/>
        </a:p>
      </dsp:txBody>
      <dsp:txXfrm rot="-10800000">
        <a:off x="40605" y="1975192"/>
        <a:ext cx="8354058" cy="750582"/>
      </dsp:txXfrm>
    </dsp:sp>
    <dsp:sp modelId="{4D66C53A-D807-40D0-B44A-B66F8D17B0D9}">
      <dsp:nvSpPr>
        <dsp:cNvPr id="0" name=""/>
        <dsp:cNvSpPr/>
      </dsp:nvSpPr>
      <dsp:spPr>
        <a:xfrm>
          <a:off x="72013" y="2767744"/>
          <a:ext cx="8435268" cy="65561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Ключевой риск- </a:t>
          </a:r>
          <a:r>
            <a:rPr lang="ru-RU" sz="1100" kern="1200" dirty="0" smtClean="0"/>
            <a:t>Чрезмерная трата времени педагога на ликвидацию пробелов.</a:t>
          </a:r>
          <a:endParaRPr lang="ru-RU" sz="1100" kern="1200" dirty="0"/>
        </a:p>
      </dsp:txBody>
      <dsp:txXfrm>
        <a:off x="104017" y="2799748"/>
        <a:ext cx="8371260" cy="591605"/>
      </dsp:txXfrm>
    </dsp:sp>
    <dsp:sp modelId="{643FA28C-12D7-48AE-BDCB-12D3371D9B8A}">
      <dsp:nvSpPr>
        <dsp:cNvPr id="0" name=""/>
        <dsp:cNvSpPr/>
      </dsp:nvSpPr>
      <dsp:spPr>
        <a:xfrm>
          <a:off x="72013" y="3452042"/>
          <a:ext cx="8435268" cy="11435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Прогнозируемые результаты </a:t>
          </a:r>
          <a:r>
            <a:rPr lang="ru-RU" sz="1400" kern="1200" dirty="0" smtClean="0"/>
            <a:t>проекта сформулированы в виде следующих ожидаемых эффектов: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Сокращение времени педагога на подготовку индивидуальных заданий.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Создание единой тематической базы ссылок на онлайн- платформах.</a:t>
          </a:r>
        </a:p>
      </dsp:txBody>
      <dsp:txXfrm>
        <a:off x="127837" y="3507866"/>
        <a:ext cx="8323620" cy="10319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68B05-53D6-4C22-9B5A-B5B41D8491ED}">
      <dsp:nvSpPr>
        <dsp:cNvPr id="0" name=""/>
        <dsp:cNvSpPr/>
      </dsp:nvSpPr>
      <dsp:spPr>
        <a:xfrm>
          <a:off x="0" y="14580"/>
          <a:ext cx="82296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КАРТА  ТЕКУЩЕГО  СОСТОЯНИЯ</a:t>
          </a:r>
          <a:r>
            <a:rPr lang="ru-RU" sz="2800" kern="1200" dirty="0" smtClean="0"/>
            <a:t/>
          </a:r>
          <a:br>
            <a:rPr lang="ru-RU" sz="2800" kern="1200" dirty="0" smtClean="0"/>
          </a:br>
          <a:endParaRPr lang="ru-RU" sz="2800" kern="1200" dirty="0"/>
        </a:p>
      </dsp:txBody>
      <dsp:txXfrm>
        <a:off x="54373" y="68953"/>
        <a:ext cx="8120854" cy="10050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25E33-883A-4678-964B-627FEC9ABB37}">
      <dsp:nvSpPr>
        <dsp:cNvPr id="0" name=""/>
        <dsp:cNvSpPr/>
      </dsp:nvSpPr>
      <dsp:spPr>
        <a:xfrm>
          <a:off x="0" y="31837"/>
          <a:ext cx="8229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Механизм реализации проекта</a:t>
          </a:r>
          <a:endParaRPr lang="ru-RU" sz="4500" kern="1200" dirty="0"/>
        </a:p>
      </dsp:txBody>
      <dsp:txXfrm>
        <a:off x="52688" y="84525"/>
        <a:ext cx="8124224" cy="9739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90EE4F-9A26-4223-BCBC-D59B9D3C4AC3}">
      <dsp:nvSpPr>
        <dsp:cNvPr id="0" name=""/>
        <dsp:cNvSpPr/>
      </dsp:nvSpPr>
      <dsp:spPr>
        <a:xfrm>
          <a:off x="0" y="153810"/>
          <a:ext cx="82296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2.1.</a:t>
          </a:r>
          <a:r>
            <a:rPr lang="ru-RU" sz="2100" kern="1200" dirty="0" smtClean="0"/>
            <a:t>     </a:t>
          </a:r>
          <a:r>
            <a:rPr lang="ru-RU" sz="2100" b="1" kern="1200" dirty="0" smtClean="0"/>
            <a:t>Описание карты текущего состояния по методу «5 ПОЧЕМУ»</a:t>
          </a:r>
          <a:r>
            <a:rPr lang="ru-RU" sz="2100" kern="1200" dirty="0" smtClean="0"/>
            <a:t/>
          </a:r>
          <a:br>
            <a:rPr lang="ru-RU" sz="2100" kern="1200" dirty="0" smtClean="0"/>
          </a:br>
          <a:endParaRPr lang="ru-RU" sz="2100" kern="1200" dirty="0"/>
        </a:p>
      </dsp:txBody>
      <dsp:txXfrm>
        <a:off x="40780" y="194590"/>
        <a:ext cx="8148040" cy="7538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0E8F6-F968-410B-8B4E-EDC46876FA2E}">
      <dsp:nvSpPr>
        <dsp:cNvPr id="0" name=""/>
        <dsp:cNvSpPr/>
      </dsp:nvSpPr>
      <dsp:spPr>
        <a:xfrm>
          <a:off x="0" y="4121"/>
          <a:ext cx="8229600" cy="7698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2.2. План мероприятий в достижении целевых показателей.</a:t>
          </a:r>
          <a:r>
            <a:rPr lang="ru-RU" sz="1900" kern="1200" dirty="0" smtClean="0"/>
            <a:t/>
          </a:r>
          <a:br>
            <a:rPr lang="ru-RU" sz="1900" kern="1200" dirty="0" smtClean="0"/>
          </a:br>
          <a:endParaRPr lang="ru-RU" sz="1900" kern="1200" dirty="0"/>
        </a:p>
      </dsp:txBody>
      <dsp:txXfrm>
        <a:off x="37581" y="41702"/>
        <a:ext cx="8154438" cy="694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100" u="sng" dirty="0" smtClean="0"/>
              <a:t>Муниципальное общеобразовательное бюджетное учреждение средняя общеобразовательная школа №82 г. Сочи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u="sng" dirty="0" smtClean="0"/>
              <a:t>имени Героя Советского Союза Октябрьского Ф.С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 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 </a:t>
            </a: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77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ПАСПОРТ   ПРОЕКТА</a:t>
            </a: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764701"/>
          <a:ext cx="7992889" cy="5501600"/>
        </p:xfrm>
        <a:graphic>
          <a:graphicData uri="http://schemas.openxmlformats.org/drawingml/2006/table">
            <a:tbl>
              <a:tblPr/>
              <a:tblGrid>
                <a:gridCol w="17309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73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81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7964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7750">
                <a:tc gridSpan="3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Общие данные: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Обоснование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99746">
                <a:tc gridSpan="3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Заказчик: Д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иректор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МОБУ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 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Григорьева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Процесс: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выставление результатов четверти/года учащимся группы риска 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Границы процесса: 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Начало-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середина четверти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Окончание-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завершение четверти/года 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проекта: Д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иректор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МОБУ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 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Григорьева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05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Команда проекта: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Литвинова Д.А., заместитель директора по УВР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Николаева Э.Д., заместитель директора по УВР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Ключевой риск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чрезмерная трата времени педагога на ликвидацию пробелов.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Проблемы: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Потеря времени педагога на ликвидации пробелов в знаниях учащихся.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Потеря времени педагога на подготовку индивидуальных заданий по западающим темам.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Потеря времени на проверку знаний.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750">
                <a:tc gridSpan="3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Цели и эффекты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549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цели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Текущие показатели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Целевой показатель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Старт проекта                                                    20.11.2022г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Диагностика и целевое состояние                   05.12.2022г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- Анализ текущей ситуации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-  Картирование процесса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-  Разработка карты текущего состояния процесса   20.11.2022-05.12.2022г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-  Разработка карты целевого состояния процесса    20.11.2022-01.12.2022г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-  Выявление проблем, разработка плана-графика       мероприятий 20.11.2022- 05.12.2022г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- Проведение промежуточного совещания   25.11.2022-4.12.2022г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3. Внедрение мероприятий по улучшению показателей 1.02.2023-24.03.2023г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4. Закрепление результатов. 25.03.2023-25.05.2023г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5. Закрытие проекта 30.05.2023г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0998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Сокращение затрат времени педагога на установление тематических пробелов знаний.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минут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минут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3249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Сокращение времени педагога на подготовку индивидуальных заданий. 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минут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минут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3249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Сокращение времени на объяснение материала по западающим темам.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минут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минут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3249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Сокращение времени педагога на проверку знаний 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минут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минут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51120">
                <a:tc gridSpan="3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50" b="1" kern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Эффекты: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сокращение времени педагога на работу со слабоуспевающими учащимися и группой риска. 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i="1" kern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050" kern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получение удовлетворительных результатов по итогам четверти/года.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99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530942"/>
              </p:ext>
            </p:extLst>
          </p:nvPr>
        </p:nvGraphicFramePr>
        <p:xfrm>
          <a:off x="107504" y="1600200"/>
          <a:ext cx="8579296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Содержимое 4" descr="7877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457200" y="2310652"/>
            <a:ext cx="8229600" cy="31050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Карта идеального состояния</a:t>
            </a:r>
            <a:endParaRPr lang="ru-RU" dirty="0"/>
          </a:p>
        </p:txBody>
      </p:sp>
      <p:pic>
        <p:nvPicPr>
          <p:cNvPr id="4" name="Содержимое 3" descr="карта ид состоян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620688"/>
            <a:ext cx="8208912" cy="5505475"/>
          </a:xfrm>
        </p:spPr>
      </p:pic>
    </p:spTree>
    <p:extLst>
      <p:ext uri="{BB962C8B-B14F-4D97-AF65-F5344CB8AC3E}">
        <p14:creationId xmlns:p14="http://schemas.microsoft.com/office/powerpoint/2010/main" val="1376696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ключ рис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116632"/>
            <a:ext cx="5328592" cy="5184577"/>
          </a:xfrm>
        </p:spPr>
      </p:pic>
      <p:pic>
        <p:nvPicPr>
          <p:cNvPr id="1027" name="Picture 3" descr="C:\Users\Имер строй\Desktop\скри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3628603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458" name="Picture 2" descr="C:\Users\Имер строй\Desktop\сб.jpg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3068960"/>
            <a:ext cx="8229600" cy="2637041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71600" y="1537493"/>
            <a:ext cx="8172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Механизм реализации проекта определяет комплекс мероприятий, направленных на решение задач.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определения степени эффективности реализации инновационного проекта предусматривается использование карт текущего, целевого и идеального состояния.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190734"/>
              </p:ext>
            </p:extLst>
          </p:nvPr>
        </p:nvGraphicFramePr>
        <p:xfrm>
          <a:off x="457200" y="1600200"/>
          <a:ext cx="8229600" cy="4293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Проблема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Первопричина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Решение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Вклад в достижение в мин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Потеря времени педагога на установление причин неуспеваемости учащихся 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Получение неудовлетворительных оценок учащихся во время четверти по разным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причинам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Получение информации причин неуспеваемости 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минут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Потеря времени педагога на установление пробелов по западающим темам 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 времени на установление пробелов западающих тем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учащихся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Получение информации по пробелам западающих тем в электронном журнале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минут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Потеря времени педагога на объяснение материала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 времени на объяснение материала по западающим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темам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единого обучающего банка заданий по темам для общего пользования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минут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Потеря времени педагога на подготовку индивидуальных заданий по западающим темам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 времени на поиск индивидуальных заданий  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единой тематической базы ссылок на учебных платформах                    </a:t>
                      </a:r>
                      <a:endParaRPr lang="ru-RU" sz="10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(РЭШ, решу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ОГЭ,ЕГЭ,Фоксфорд,Учи.ру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минут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Потеря времени педагога на проверку знаний учащихся и выставления оценок в электронный журнал (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журнал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закрыт) в кабинете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зам.директора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удовлетворительных оценок учащихся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Перенос автоматически полученной оценки с учебной платформы в электронный журнал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минут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940961" y="3244334"/>
            <a:ext cx="1262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Получение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96745"/>
          <a:ext cx="8229600" cy="5737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214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308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Ответственный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91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этап (ноябрь- февраль 2023г.)</a:t>
                      </a:r>
                      <a:endParaRPr lang="ru-R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485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Подготовка локальных актов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Приказ о создании рабочей группы по реализации проекта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Григорьева Е.В.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08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Оценка актуального состояния 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Карта текущего состояния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Николаева Э.Д.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485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Заседание рабочей группы 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ноябрь-декабрь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Определение направлений работы и выбор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онлайн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ресурсов 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Литвинова Д.А.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08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Определения целевого и идеального состояния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Карты целевого и идеального состояния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Николаева Э.Д.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08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Разработка плана мероприятий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мероприятий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Николаева Э.Д.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Литвинова Д.А.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08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промежуточного совещания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январь-февраль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мероприятий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Николаева Э.Д.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Литвинова Д.А.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0811">
                <a:tc gridSpan="5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этап (март-февраль2023г.)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08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единого банка заданий 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материалов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Николаева Э.Д.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Литвинова Д.А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08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Определение единой тематической базы ссылок на учебных платформах                     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февраль -март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учебных платформ (ссылки)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Николаева Э.Д.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Литвинова Д.А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0811">
                <a:tc gridSpan="5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этап (апрель –май 2023г.)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08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Оценка актуального и идеального состояния.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Карта текущего состояния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Николаева Э.Д.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Литвинова Д.А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08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Обобщение результатов использования бережливых технологий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Отчет о результатах проекта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Николаева Э.Д.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Литвинова Д.А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9485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 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Трансляция опыта работы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endParaRPr lang="ru-RU" sz="10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Материалы выступлений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Николаева Э.Д.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Литвинова Д.А.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Григорьева Е.В.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845</Words>
  <Application>Microsoft Office PowerPoint</Application>
  <PresentationFormat>Экран (4:3)</PresentationFormat>
  <Paragraphs>168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Муниципальное общеобразовательное бюджетное учреждение средняя общеобразовательная школа №82 г. Сочи имени Героя Советского Союза Октябрьского Ф.С     </vt:lpstr>
      <vt:lpstr>ПАСПОРТ   ПРОЕКТА</vt:lpstr>
      <vt:lpstr>Презентация PowerPoint</vt:lpstr>
      <vt:lpstr>Презентация PowerPoint</vt:lpstr>
      <vt:lpstr>Карта идеального состояния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alecs1353</dc:creator>
  <cp:lastModifiedBy>Артур</cp:lastModifiedBy>
  <cp:revision>21</cp:revision>
  <dcterms:created xsi:type="dcterms:W3CDTF">2023-01-29T16:21:24Z</dcterms:created>
  <dcterms:modified xsi:type="dcterms:W3CDTF">2023-10-01T07:54:54Z</dcterms:modified>
</cp:coreProperties>
</file>