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8" r:id="rId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031AE4-9E53-48F7-A222-FAA3702C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7481122-334C-4483-B437-53CE657CC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F95127B-AE6F-4388-9BE9-5B50A891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2AAACBA-95CC-4D29-8CB8-01E5E8C5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E12AA4-4472-4EDD-B7F0-E6BAB49C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CF43-0DF5-4929-8EB5-D43AF3D3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B0C61A2-5DCA-429A-89FB-E0893215A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58CB69-4859-4FB1-83EF-D4E42903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CF8EBA-12FA-49A4-9618-448724C23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5A21695-FC25-40B5-AA6B-5D2B9FC9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92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3A25160-0E92-4B01-B6EC-206533D79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E9F193C-C266-4E38-8D41-AAFAB5A64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D825AA3-B5CF-481E-BF7E-73CC8ADF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C7579F-2A61-4758-B166-2F0EAEDF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E73563-0AA0-44EE-A3E5-84E71365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0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C65E5C-A35A-4435-8DA0-D755B96DD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55A66F-0C8F-41DC-BA15-57B9E60B3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53CEDE-E718-42F3-A59D-5492F81E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08B54A8-B637-4C3B-A414-188FEA729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277C99-DBF1-4BEA-A85D-8EE61EB3B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6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8ECDAE-15EC-4835-B109-07171AE6E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B3DF881-8D8D-42FF-B47F-16012DE85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978155-95C0-48F7-BB01-6BC6E13D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E90CD1-62A8-461C-8545-18FFB2197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76A198-2F7A-41F2-9110-D3063F77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66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C7BB2E-3853-41CB-A66A-BD907199E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D07C3F-B25F-43B4-B759-17929E7C6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877E79F-63F8-43A5-A2A9-757B8D3FF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7BB395-E192-43FE-A5C3-3275651D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E311053-036D-40AD-9770-F1A60AB6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D2C908C-F053-4878-A043-8E864847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4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B8BCE4-0F89-4582-9C78-9B07E9CEF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CEE524C-B2FA-42CE-A11F-B1C3E1D73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2E1FECE-BFF9-4048-A76C-49BF14A33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F25D337-9266-45C8-9A04-46F03E919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2AB8061-CA04-4731-A676-24315FE63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29474C5-369C-46FF-8BA0-44141D4F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1BFDF2B-4FD1-436F-879D-78F27CCE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A3235DD-DB8E-449A-9C4E-21500EE8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8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1B979B-5948-4905-B35D-2C1DF813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75D6132-D3C6-4ED3-8382-AD08BC0C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7F7F54D-848D-41E7-9AE4-006638D4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FADDBA7-FCCE-400E-B9AC-3FA5C34B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98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95C762B-776E-4AAE-BBE5-41A4CB2C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E23C7B3-C7F4-4FF4-B681-3EA86772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54810A8-B4E8-4484-9BF4-CC4B10735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0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27D3F5-36B7-459A-896E-B26BF873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510CBF-903D-4862-9030-D9EBB2667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05C6329-8033-4CA9-ABD2-02135A888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7B51D0F-01A2-417E-8B94-23C9B263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AB2036D-089E-4EE3-B108-A663E402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994FE91-2E7D-45F8-8BB9-0376536B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69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25989-FFD8-4DFE-9AC0-9E258267B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D40F488-5C4B-4296-8500-F8DB01049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5E47C5D-02FE-4E98-9677-6CF0F04F5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44F1527-CCC8-4D46-BEB0-2BEAE7A0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87A66A3-1EEC-4835-9B53-5850AA82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F5CB76B-F860-4C6B-9DEE-92B37BAD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6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3FE6FB-6762-4EC9-BBF1-746C921B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9C7CF70-CC98-43FB-B855-09FA1CB7D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7C172F-07CC-4837-A7DE-5EE054822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9896C-88D7-4AB4-AB60-AFEB20CE31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DD8537-1F93-4A2D-85C1-561FD2359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3E4461-5764-4440-99EE-AF1F18C1B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A79F-D3BF-4BC7-BE6C-70A368B73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24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844D33-A28C-4E90-ADA8-05E52160D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6016" y="511312"/>
            <a:ext cx="5834808" cy="23876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Учителя 1-х классов </a:t>
            </a:r>
            <a:b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МОБУ СОШ №82</a:t>
            </a:r>
            <a:b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на </a:t>
            </a: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2024-2025 </a:t>
            </a:r>
            <a:r>
              <a:rPr lang="ru-RU" sz="3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уч.г</a:t>
            </a:r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  <a:b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E4A401D-64D4-4F6B-AC00-B8DFEAB55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0947" y="2714274"/>
            <a:ext cx="5069877" cy="3370002"/>
          </a:xfrm>
        </p:spPr>
        <p:txBody>
          <a:bodyPr>
            <a:noAutofit/>
          </a:bodyPr>
          <a:lstStyle/>
          <a:p>
            <a:pPr algn="l"/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1.Архипова Е.В.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2.Долгова С.Е.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3.Опрышко Н.Н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4.Чилингарян А.А.</a:t>
            </a:r>
          </a:p>
          <a:p>
            <a:pPr algn="l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5.Школьникова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М.Г. 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1AFC03-D444-4F31-BF8B-D9C6943A5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61" y="755971"/>
            <a:ext cx="4832467" cy="2715233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48912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AC5A34-61F4-4141-8599-F1D21DB3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450" y="846488"/>
            <a:ext cx="9230628" cy="1320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dirty="0">
                <a:solidFill>
                  <a:srgbClr val="FF0000"/>
                </a:solidFill>
              </a:rPr>
              <a:t/>
            </a:r>
            <a:br>
              <a:rPr lang="ru-RU" sz="4400" b="1" dirty="0">
                <a:solidFill>
                  <a:srgbClr val="FF0000"/>
                </a:solidFill>
              </a:rPr>
            </a:br>
            <a:r>
              <a:rPr lang="ru-RU" sz="4400" b="1" dirty="0">
                <a:solidFill>
                  <a:srgbClr val="FF0000"/>
                </a:solidFill>
              </a:rPr>
              <a:t/>
            </a:r>
            <a:br>
              <a:rPr lang="ru-RU" sz="4400" b="1" dirty="0">
                <a:solidFill>
                  <a:srgbClr val="FF0000"/>
                </a:solidFill>
              </a:rPr>
            </a:br>
            <a:r>
              <a:rPr lang="ru-RU" sz="4400" b="1" dirty="0">
                <a:solidFill>
                  <a:srgbClr val="FF0000"/>
                </a:solidFill>
              </a:rPr>
              <a:t/>
            </a:r>
            <a:br>
              <a:rPr lang="ru-RU" sz="4400" b="1" dirty="0">
                <a:solidFill>
                  <a:srgbClr val="FF0000"/>
                </a:solidFill>
              </a:rPr>
            </a:br>
            <a:r>
              <a:rPr lang="ru-RU" sz="4400" b="1" dirty="0">
                <a:solidFill>
                  <a:srgbClr val="FF0000"/>
                </a:solidFill>
              </a:rPr>
              <a:t/>
            </a:r>
            <a:br>
              <a:rPr lang="ru-RU" sz="4400" b="1" dirty="0">
                <a:solidFill>
                  <a:srgbClr val="FF0000"/>
                </a:solidFill>
              </a:rPr>
            </a:br>
            <a:r>
              <a:rPr lang="ru-RU" sz="4400" b="1" dirty="0">
                <a:solidFill>
                  <a:srgbClr val="FF0000"/>
                </a:solidFill>
              </a:rPr>
              <a:t/>
            </a:r>
            <a:br>
              <a:rPr lang="ru-RU" sz="4400" b="1" dirty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Приём </a:t>
            </a:r>
            <a:r>
              <a:rPr lang="ru-RU" sz="6000" b="1" dirty="0">
                <a:solidFill>
                  <a:srgbClr val="FF0000"/>
                </a:solidFill>
                <a:latin typeface="Arial Black" panose="020B0A04020102020204" pitchFamily="34" charset="0"/>
              </a:rPr>
              <a:t>в 1 класс</a:t>
            </a:r>
            <a:br>
              <a:rPr lang="ru-RU" sz="60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6000" b="1" dirty="0">
                <a:solidFill>
                  <a:srgbClr val="FF0000"/>
                </a:solidFill>
                <a:latin typeface="Arial Black" panose="020B0A04020102020204" pitchFamily="34" charset="0"/>
              </a:rPr>
              <a:t>МОБУ СОШ №</a:t>
            </a:r>
            <a:r>
              <a:rPr lang="ru-RU" sz="6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82</a:t>
            </a:r>
            <a:br>
              <a:rPr lang="ru-RU" sz="6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 </a:t>
            </a:r>
            <a:r>
              <a:rPr lang="ru-RU" sz="6000" b="1" smtClean="0">
                <a:solidFill>
                  <a:srgbClr val="FF0000"/>
                </a:solidFill>
                <a:latin typeface="Arial Black" panose="020B0A04020102020204" pitchFamily="34" charset="0"/>
              </a:rPr>
              <a:t>29 марта 2024г.</a:t>
            </a:r>
            <a:r>
              <a:rPr lang="ru-RU" sz="4800" b="1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48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Начальная </a:t>
            </a:r>
            <a: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</a:rPr>
              <a:t>школа каб.131 </a:t>
            </a:r>
            <a:b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</a:rPr>
              <a:t>Понедельник, среда</a:t>
            </a:r>
            <a:b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</a:rPr>
              <a:t>с 15.00 до 17.00ч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5A69D841-2197-44DE-A9C7-23D53A1C3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40" y="532660"/>
            <a:ext cx="3586631" cy="2015231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762076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6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Тема Office</vt:lpstr>
      <vt:lpstr>Учителя 1-х классов  МОБУ СОШ №82 на 2024-2025 уч.г. </vt:lpstr>
      <vt:lpstr>     Приём в 1 класс МОБУ СОШ №82 с 29 марта 2024г. Начальная школа каб.131  Понедельник, среда с 15.00 до 17.00ч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Учителя 1-х классов  МОБУ СОШ №82 на 2022-2023 уч.г. </dc:title>
  <dc:creator>Админ</dc:creator>
  <cp:lastModifiedBy>Админ</cp:lastModifiedBy>
  <cp:revision>9</cp:revision>
  <cp:lastPrinted>2024-03-18T08:32:52Z</cp:lastPrinted>
  <dcterms:created xsi:type="dcterms:W3CDTF">2022-02-25T12:49:30Z</dcterms:created>
  <dcterms:modified xsi:type="dcterms:W3CDTF">2024-03-28T14:21:41Z</dcterms:modified>
</cp:coreProperties>
</file>